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412" r:id="rId6"/>
    <p:sldId id="413" r:id="rId7"/>
    <p:sldId id="414" r:id="rId8"/>
    <p:sldId id="449" r:id="rId9"/>
    <p:sldId id="439" r:id="rId10"/>
    <p:sldId id="432" r:id="rId11"/>
    <p:sldId id="441" r:id="rId12"/>
    <p:sldId id="416" r:id="rId13"/>
    <p:sldId id="442" r:id="rId14"/>
    <p:sldId id="443" r:id="rId15"/>
    <p:sldId id="417" r:id="rId16"/>
    <p:sldId id="418" r:id="rId17"/>
    <p:sldId id="444" r:id="rId18"/>
    <p:sldId id="437" r:id="rId19"/>
    <p:sldId id="445" r:id="rId20"/>
    <p:sldId id="423" r:id="rId21"/>
    <p:sldId id="446" r:id="rId22"/>
    <p:sldId id="450" r:id="rId23"/>
    <p:sldId id="448" r:id="rId24"/>
    <p:sldId id="440"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D08CF1-47D2-4D4F-8C3C-03132D55C8CF}" v="9" dt="2019-05-10T08:57:39.0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50"/>
    <p:restoredTop sz="94727"/>
  </p:normalViewPr>
  <p:slideViewPr>
    <p:cSldViewPr snapToGrid="0">
      <p:cViewPr varScale="1">
        <p:scale>
          <a:sx n="68" d="100"/>
          <a:sy n="68" d="100"/>
        </p:scale>
        <p:origin x="14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Chattoe" userId="741ab44a-d9c5-47bd-b16d-18b656618870" providerId="ADAL" clId="{6D19652D-ED70-4207-A58D-8157E2F78142}"/>
    <pc:docChg chg="delSld">
      <pc:chgData name="Sue Chattoe" userId="741ab44a-d9c5-47bd-b16d-18b656618870" providerId="ADAL" clId="{6D19652D-ED70-4207-A58D-8157E2F78142}" dt="2019-05-09T11:53:15.868" v="0" actId="2696"/>
      <pc:docMkLst>
        <pc:docMk/>
      </pc:docMkLst>
      <pc:sldChg chg="del">
        <pc:chgData name="Sue Chattoe" userId="741ab44a-d9c5-47bd-b16d-18b656618870" providerId="ADAL" clId="{6D19652D-ED70-4207-A58D-8157E2F78142}" dt="2019-05-09T11:53:15.868" v="0" actId="2696"/>
        <pc:sldMkLst>
          <pc:docMk/>
          <pc:sldMk cId="4192186706" sldId="384"/>
        </pc:sldMkLst>
      </pc:sldChg>
    </pc:docChg>
  </pc:docChgLst>
  <pc:docChgLst>
    <pc:chgData name="Victoria Worthington" userId="3602fdab-493b-4fe0-87da-353562330a36" providerId="ADAL" clId="{E8D08CF1-47D2-4D4F-8C3C-03132D55C8CF}"/>
    <pc:docChg chg="undo custSel addSld delSld modSld">
      <pc:chgData name="Victoria Worthington" userId="3602fdab-493b-4fe0-87da-353562330a36" providerId="ADAL" clId="{E8D08CF1-47D2-4D4F-8C3C-03132D55C8CF}" dt="2019-05-10T09:00:22.136" v="172" actId="20577"/>
      <pc:docMkLst>
        <pc:docMk/>
      </pc:docMkLst>
      <pc:sldChg chg="modSp">
        <pc:chgData name="Victoria Worthington" userId="3602fdab-493b-4fe0-87da-353562330a36" providerId="ADAL" clId="{E8D08CF1-47D2-4D4F-8C3C-03132D55C8CF}" dt="2019-05-09T17:41:29.403" v="132"/>
        <pc:sldMkLst>
          <pc:docMk/>
          <pc:sldMk cId="3017646020" sldId="412"/>
        </pc:sldMkLst>
        <pc:spChg chg="mod">
          <ac:chgData name="Victoria Worthington" userId="3602fdab-493b-4fe0-87da-353562330a36" providerId="ADAL" clId="{E8D08CF1-47D2-4D4F-8C3C-03132D55C8CF}" dt="2019-05-09T17:41:29.403" v="132"/>
          <ac:spMkLst>
            <pc:docMk/>
            <pc:sldMk cId="3017646020" sldId="412"/>
            <ac:spMk id="19" creationId="{5252A847-DE45-4FA3-A1F8-EEBEB845FF8E}"/>
          </ac:spMkLst>
        </pc:spChg>
      </pc:sldChg>
      <pc:sldChg chg="modSp">
        <pc:chgData name="Victoria Worthington" userId="3602fdab-493b-4fe0-87da-353562330a36" providerId="ADAL" clId="{E8D08CF1-47D2-4D4F-8C3C-03132D55C8CF}" dt="2019-05-10T09:00:01.019" v="160" actId="20577"/>
        <pc:sldMkLst>
          <pc:docMk/>
          <pc:sldMk cId="298180566" sldId="416"/>
        </pc:sldMkLst>
        <pc:spChg chg="mod">
          <ac:chgData name="Victoria Worthington" userId="3602fdab-493b-4fe0-87da-353562330a36" providerId="ADAL" clId="{E8D08CF1-47D2-4D4F-8C3C-03132D55C8CF}" dt="2019-05-09T14:11:31.535" v="20" actId="114"/>
          <ac:spMkLst>
            <pc:docMk/>
            <pc:sldMk cId="298180566" sldId="416"/>
            <ac:spMk id="7" creationId="{F7932A3D-A343-436B-AE6C-FDF76177C20B}"/>
          </ac:spMkLst>
        </pc:spChg>
        <pc:spChg chg="mod">
          <ac:chgData name="Victoria Worthington" userId="3602fdab-493b-4fe0-87da-353562330a36" providerId="ADAL" clId="{E8D08CF1-47D2-4D4F-8C3C-03132D55C8CF}" dt="2019-05-10T09:00:01.019" v="160" actId="20577"/>
          <ac:spMkLst>
            <pc:docMk/>
            <pc:sldMk cId="298180566" sldId="416"/>
            <ac:spMk id="19" creationId="{5252A847-DE45-4FA3-A1F8-EEBEB845FF8E}"/>
          </ac:spMkLst>
        </pc:spChg>
      </pc:sldChg>
      <pc:sldChg chg="modSp">
        <pc:chgData name="Victoria Worthington" userId="3602fdab-493b-4fe0-87da-353562330a36" providerId="ADAL" clId="{E8D08CF1-47D2-4D4F-8C3C-03132D55C8CF}" dt="2019-05-10T09:00:22.136" v="172" actId="20577"/>
        <pc:sldMkLst>
          <pc:docMk/>
          <pc:sldMk cId="3748903344" sldId="417"/>
        </pc:sldMkLst>
        <pc:spChg chg="mod">
          <ac:chgData name="Victoria Worthington" userId="3602fdab-493b-4fe0-87da-353562330a36" providerId="ADAL" clId="{E8D08CF1-47D2-4D4F-8C3C-03132D55C8CF}" dt="2019-05-09T14:11:50.414" v="35" actId="20577"/>
          <ac:spMkLst>
            <pc:docMk/>
            <pc:sldMk cId="3748903344" sldId="417"/>
            <ac:spMk id="7" creationId="{BF830869-98CF-4EA9-992D-5850240DA893}"/>
          </ac:spMkLst>
        </pc:spChg>
        <pc:spChg chg="mod">
          <ac:chgData name="Victoria Worthington" userId="3602fdab-493b-4fe0-87da-353562330a36" providerId="ADAL" clId="{E8D08CF1-47D2-4D4F-8C3C-03132D55C8CF}" dt="2019-05-10T09:00:22.136" v="172" actId="20577"/>
          <ac:spMkLst>
            <pc:docMk/>
            <pc:sldMk cId="3748903344" sldId="417"/>
            <ac:spMk id="19" creationId="{5252A847-DE45-4FA3-A1F8-EEBEB845FF8E}"/>
          </ac:spMkLst>
        </pc:spChg>
      </pc:sldChg>
      <pc:sldChg chg="modSp">
        <pc:chgData name="Victoria Worthington" userId="3602fdab-493b-4fe0-87da-353562330a36" providerId="ADAL" clId="{E8D08CF1-47D2-4D4F-8C3C-03132D55C8CF}" dt="2019-05-09T14:11:56.826" v="40" actId="20577"/>
        <pc:sldMkLst>
          <pc:docMk/>
          <pc:sldMk cId="3423845108" sldId="418"/>
        </pc:sldMkLst>
        <pc:spChg chg="mod">
          <ac:chgData name="Victoria Worthington" userId="3602fdab-493b-4fe0-87da-353562330a36" providerId="ADAL" clId="{E8D08CF1-47D2-4D4F-8C3C-03132D55C8CF}" dt="2019-05-09T14:11:56.826" v="40" actId="20577"/>
          <ac:spMkLst>
            <pc:docMk/>
            <pc:sldMk cId="3423845108" sldId="418"/>
            <ac:spMk id="8" creationId="{0AD13733-C46E-4368-8E65-E0CDD23538E0}"/>
          </ac:spMkLst>
        </pc:spChg>
      </pc:sldChg>
      <pc:sldChg chg="modSp">
        <pc:chgData name="Victoria Worthington" userId="3602fdab-493b-4fe0-87da-353562330a36" providerId="ADAL" clId="{E8D08CF1-47D2-4D4F-8C3C-03132D55C8CF}" dt="2019-05-09T14:44:31.938" v="93" actId="120"/>
        <pc:sldMkLst>
          <pc:docMk/>
          <pc:sldMk cId="2973589510" sldId="423"/>
        </pc:sldMkLst>
        <pc:spChg chg="mod">
          <ac:chgData name="Victoria Worthington" userId="3602fdab-493b-4fe0-87da-353562330a36" providerId="ADAL" clId="{E8D08CF1-47D2-4D4F-8C3C-03132D55C8CF}" dt="2019-05-09T14:21:09.438" v="52" actId="20577"/>
          <ac:spMkLst>
            <pc:docMk/>
            <pc:sldMk cId="2973589510" sldId="423"/>
            <ac:spMk id="12" creationId="{DF80FC52-3D6F-4487-A979-AF4928222B92}"/>
          </ac:spMkLst>
        </pc:spChg>
        <pc:spChg chg="mod">
          <ac:chgData name="Victoria Worthington" userId="3602fdab-493b-4fe0-87da-353562330a36" providerId="ADAL" clId="{E8D08CF1-47D2-4D4F-8C3C-03132D55C8CF}" dt="2019-05-09T14:44:31.938" v="93" actId="120"/>
          <ac:spMkLst>
            <pc:docMk/>
            <pc:sldMk cId="2973589510" sldId="423"/>
            <ac:spMk id="19" creationId="{5252A847-DE45-4FA3-A1F8-EEBEB845FF8E}"/>
          </ac:spMkLst>
        </pc:spChg>
      </pc:sldChg>
      <pc:sldChg chg="modSp">
        <pc:chgData name="Victoria Worthington" userId="3602fdab-493b-4fe0-87da-353562330a36" providerId="ADAL" clId="{E8D08CF1-47D2-4D4F-8C3C-03132D55C8CF}" dt="2019-05-09T14:11:06.884" v="10" actId="20577"/>
        <pc:sldMkLst>
          <pc:docMk/>
          <pc:sldMk cId="2788178922" sldId="432"/>
        </pc:sldMkLst>
        <pc:spChg chg="mod">
          <ac:chgData name="Victoria Worthington" userId="3602fdab-493b-4fe0-87da-353562330a36" providerId="ADAL" clId="{E8D08CF1-47D2-4D4F-8C3C-03132D55C8CF}" dt="2019-05-09T14:11:06.884" v="10" actId="20577"/>
          <ac:spMkLst>
            <pc:docMk/>
            <pc:sldMk cId="2788178922" sldId="432"/>
            <ac:spMk id="7" creationId="{FF8BF851-7EFE-4204-BB15-C50CFA2EF59D}"/>
          </ac:spMkLst>
        </pc:spChg>
      </pc:sldChg>
      <pc:sldChg chg="modSp">
        <pc:chgData name="Victoria Worthington" userId="3602fdab-493b-4fe0-87da-353562330a36" providerId="ADAL" clId="{E8D08CF1-47D2-4D4F-8C3C-03132D55C8CF}" dt="2019-05-09T14:21:00.714" v="48" actId="20577"/>
        <pc:sldMkLst>
          <pc:docMk/>
          <pc:sldMk cId="3927068043" sldId="437"/>
        </pc:sldMkLst>
        <pc:spChg chg="mod">
          <ac:chgData name="Victoria Worthington" userId="3602fdab-493b-4fe0-87da-353562330a36" providerId="ADAL" clId="{E8D08CF1-47D2-4D4F-8C3C-03132D55C8CF}" dt="2019-05-09T14:21:00.714" v="48" actId="20577"/>
          <ac:spMkLst>
            <pc:docMk/>
            <pc:sldMk cId="3927068043" sldId="437"/>
            <ac:spMk id="7" creationId="{E44F4935-29FB-4041-8F6B-0A735BAB13FC}"/>
          </ac:spMkLst>
        </pc:spChg>
      </pc:sldChg>
      <pc:sldChg chg="modSp">
        <pc:chgData name="Victoria Worthington" userId="3602fdab-493b-4fe0-87da-353562330a36" providerId="ADAL" clId="{E8D08CF1-47D2-4D4F-8C3C-03132D55C8CF}" dt="2019-05-10T08:47:19.737" v="143" actId="207"/>
        <pc:sldMkLst>
          <pc:docMk/>
          <pc:sldMk cId="2506204843" sldId="439"/>
        </pc:sldMkLst>
        <pc:spChg chg="mod">
          <ac:chgData name="Victoria Worthington" userId="3602fdab-493b-4fe0-87da-353562330a36" providerId="ADAL" clId="{E8D08CF1-47D2-4D4F-8C3C-03132D55C8CF}" dt="2019-05-10T08:47:19.737" v="143" actId="207"/>
          <ac:spMkLst>
            <pc:docMk/>
            <pc:sldMk cId="2506204843" sldId="439"/>
            <ac:spMk id="19" creationId="{5252A847-DE45-4FA3-A1F8-EEBEB845FF8E}"/>
          </ac:spMkLst>
        </pc:spChg>
        <pc:graphicFrameChg chg="modGraphic">
          <ac:chgData name="Victoria Worthington" userId="3602fdab-493b-4fe0-87da-353562330a36" providerId="ADAL" clId="{E8D08CF1-47D2-4D4F-8C3C-03132D55C8CF}" dt="2019-05-10T08:40:47.905" v="136" actId="20577"/>
          <ac:graphicFrameMkLst>
            <pc:docMk/>
            <pc:sldMk cId="2506204843" sldId="439"/>
            <ac:graphicFrameMk id="2" creationId="{19EECCB4-5025-4938-811F-463A603AFF0D}"/>
          </ac:graphicFrameMkLst>
        </pc:graphicFrameChg>
      </pc:sldChg>
      <pc:sldChg chg="modSp">
        <pc:chgData name="Victoria Worthington" userId="3602fdab-493b-4fe0-87da-353562330a36" providerId="ADAL" clId="{E8D08CF1-47D2-4D4F-8C3C-03132D55C8CF}" dt="2019-05-09T15:07:52.964" v="114" actId="255"/>
        <pc:sldMkLst>
          <pc:docMk/>
          <pc:sldMk cId="2634276852" sldId="440"/>
        </pc:sldMkLst>
        <pc:spChg chg="mod">
          <ac:chgData name="Victoria Worthington" userId="3602fdab-493b-4fe0-87da-353562330a36" providerId="ADAL" clId="{E8D08CF1-47D2-4D4F-8C3C-03132D55C8CF}" dt="2019-05-09T14:21:20.246" v="56" actId="20577"/>
          <ac:spMkLst>
            <pc:docMk/>
            <pc:sldMk cId="2634276852" sldId="440"/>
            <ac:spMk id="12" creationId="{DDBC16FA-BDD2-4128-917D-FCFB542A540A}"/>
          </ac:spMkLst>
        </pc:spChg>
        <pc:spChg chg="mod">
          <ac:chgData name="Victoria Worthington" userId="3602fdab-493b-4fe0-87da-353562330a36" providerId="ADAL" clId="{E8D08CF1-47D2-4D4F-8C3C-03132D55C8CF}" dt="2019-05-09T15:07:52.964" v="114" actId="255"/>
          <ac:spMkLst>
            <pc:docMk/>
            <pc:sldMk cId="2634276852" sldId="440"/>
            <ac:spMk id="19" creationId="{5252A847-DE45-4FA3-A1F8-EEBEB845FF8E}"/>
          </ac:spMkLst>
        </pc:spChg>
      </pc:sldChg>
      <pc:sldChg chg="modSp">
        <pc:chgData name="Victoria Worthington" userId="3602fdab-493b-4fe0-87da-353562330a36" providerId="ADAL" clId="{E8D08CF1-47D2-4D4F-8C3C-03132D55C8CF}" dt="2019-05-10T08:57:04.369" v="144" actId="120"/>
        <pc:sldMkLst>
          <pc:docMk/>
          <pc:sldMk cId="859295674" sldId="441"/>
        </pc:sldMkLst>
        <pc:spChg chg="mod">
          <ac:chgData name="Victoria Worthington" userId="3602fdab-493b-4fe0-87da-353562330a36" providerId="ADAL" clId="{E8D08CF1-47D2-4D4F-8C3C-03132D55C8CF}" dt="2019-05-09T14:11:23.494" v="15" actId="20577"/>
          <ac:spMkLst>
            <pc:docMk/>
            <pc:sldMk cId="859295674" sldId="441"/>
            <ac:spMk id="7" creationId="{FF8BF851-7EFE-4204-BB15-C50CFA2EF59D}"/>
          </ac:spMkLst>
        </pc:spChg>
        <pc:spChg chg="mod">
          <ac:chgData name="Victoria Worthington" userId="3602fdab-493b-4fe0-87da-353562330a36" providerId="ADAL" clId="{E8D08CF1-47D2-4D4F-8C3C-03132D55C8CF}" dt="2019-05-10T08:57:04.369" v="144" actId="120"/>
          <ac:spMkLst>
            <pc:docMk/>
            <pc:sldMk cId="859295674" sldId="441"/>
            <ac:spMk id="19" creationId="{5252A847-DE45-4FA3-A1F8-EEBEB845FF8E}"/>
          </ac:spMkLst>
        </pc:spChg>
      </pc:sldChg>
      <pc:sldChg chg="modSp">
        <pc:chgData name="Victoria Worthington" userId="3602fdab-493b-4fe0-87da-353562330a36" providerId="ADAL" clId="{E8D08CF1-47D2-4D4F-8C3C-03132D55C8CF}" dt="2019-05-10T09:00:05.415" v="162" actId="20577"/>
        <pc:sldMkLst>
          <pc:docMk/>
          <pc:sldMk cId="196911342" sldId="442"/>
        </pc:sldMkLst>
        <pc:spChg chg="mod">
          <ac:chgData name="Victoria Worthington" userId="3602fdab-493b-4fe0-87da-353562330a36" providerId="ADAL" clId="{E8D08CF1-47D2-4D4F-8C3C-03132D55C8CF}" dt="2019-05-09T14:11:36.848" v="25" actId="20577"/>
          <ac:spMkLst>
            <pc:docMk/>
            <pc:sldMk cId="196911342" sldId="442"/>
            <ac:spMk id="7" creationId="{F7932A3D-A343-436B-AE6C-FDF76177C20B}"/>
          </ac:spMkLst>
        </pc:spChg>
        <pc:spChg chg="mod">
          <ac:chgData name="Victoria Worthington" userId="3602fdab-493b-4fe0-87da-353562330a36" providerId="ADAL" clId="{E8D08CF1-47D2-4D4F-8C3C-03132D55C8CF}" dt="2019-05-10T09:00:05.415" v="162" actId="20577"/>
          <ac:spMkLst>
            <pc:docMk/>
            <pc:sldMk cId="196911342" sldId="442"/>
            <ac:spMk id="19" creationId="{5252A847-DE45-4FA3-A1F8-EEBEB845FF8E}"/>
          </ac:spMkLst>
        </pc:spChg>
      </pc:sldChg>
      <pc:sldChg chg="modSp">
        <pc:chgData name="Victoria Worthington" userId="3602fdab-493b-4fe0-87da-353562330a36" providerId="ADAL" clId="{E8D08CF1-47D2-4D4F-8C3C-03132D55C8CF}" dt="2019-05-10T09:00:18.839" v="167" actId="20577"/>
        <pc:sldMkLst>
          <pc:docMk/>
          <pc:sldMk cId="1693432331" sldId="443"/>
        </pc:sldMkLst>
        <pc:spChg chg="mod">
          <ac:chgData name="Victoria Worthington" userId="3602fdab-493b-4fe0-87da-353562330a36" providerId="ADAL" clId="{E8D08CF1-47D2-4D4F-8C3C-03132D55C8CF}" dt="2019-05-09T14:11:43.232" v="30" actId="20577"/>
          <ac:spMkLst>
            <pc:docMk/>
            <pc:sldMk cId="1693432331" sldId="443"/>
            <ac:spMk id="7" creationId="{BF830869-98CF-4EA9-992D-5850240DA893}"/>
          </ac:spMkLst>
        </pc:spChg>
        <pc:spChg chg="mod">
          <ac:chgData name="Victoria Worthington" userId="3602fdab-493b-4fe0-87da-353562330a36" providerId="ADAL" clId="{E8D08CF1-47D2-4D4F-8C3C-03132D55C8CF}" dt="2019-05-10T09:00:18.839" v="167" actId="20577"/>
          <ac:spMkLst>
            <pc:docMk/>
            <pc:sldMk cId="1693432331" sldId="443"/>
            <ac:spMk id="19" creationId="{5252A847-DE45-4FA3-A1F8-EEBEB845FF8E}"/>
          </ac:spMkLst>
        </pc:spChg>
      </pc:sldChg>
      <pc:sldChg chg="modSp">
        <pc:chgData name="Victoria Worthington" userId="3602fdab-493b-4fe0-87da-353562330a36" providerId="ADAL" clId="{E8D08CF1-47D2-4D4F-8C3C-03132D55C8CF}" dt="2019-05-09T14:12:03.258" v="45" actId="20577"/>
        <pc:sldMkLst>
          <pc:docMk/>
          <pc:sldMk cId="2072390663" sldId="444"/>
        </pc:sldMkLst>
        <pc:spChg chg="mod">
          <ac:chgData name="Victoria Worthington" userId="3602fdab-493b-4fe0-87da-353562330a36" providerId="ADAL" clId="{E8D08CF1-47D2-4D4F-8C3C-03132D55C8CF}" dt="2019-05-09T14:12:03.258" v="45" actId="20577"/>
          <ac:spMkLst>
            <pc:docMk/>
            <pc:sldMk cId="2072390663" sldId="444"/>
            <ac:spMk id="8" creationId="{0AD13733-C46E-4368-8E65-E0CDD23538E0}"/>
          </ac:spMkLst>
        </pc:spChg>
      </pc:sldChg>
      <pc:sldChg chg="modSp">
        <pc:chgData name="Victoria Worthington" userId="3602fdab-493b-4fe0-87da-353562330a36" providerId="ADAL" clId="{E8D08CF1-47D2-4D4F-8C3C-03132D55C8CF}" dt="2019-05-09T15:08:42.626" v="131" actId="20577"/>
        <pc:sldMkLst>
          <pc:docMk/>
          <pc:sldMk cId="4037331962" sldId="445"/>
        </pc:sldMkLst>
        <pc:spChg chg="mod">
          <ac:chgData name="Victoria Worthington" userId="3602fdab-493b-4fe0-87da-353562330a36" providerId="ADAL" clId="{E8D08CF1-47D2-4D4F-8C3C-03132D55C8CF}" dt="2019-05-09T14:21:05.949" v="49" actId="6549"/>
          <ac:spMkLst>
            <pc:docMk/>
            <pc:sldMk cId="4037331962" sldId="445"/>
            <ac:spMk id="7" creationId="{23FD532B-50B8-4B3F-AB6A-41E5B52B73DC}"/>
          </ac:spMkLst>
        </pc:spChg>
        <pc:spChg chg="mod">
          <ac:chgData name="Victoria Worthington" userId="3602fdab-493b-4fe0-87da-353562330a36" providerId="ADAL" clId="{E8D08CF1-47D2-4D4F-8C3C-03132D55C8CF}" dt="2019-05-09T15:08:42.626" v="131" actId="20577"/>
          <ac:spMkLst>
            <pc:docMk/>
            <pc:sldMk cId="4037331962" sldId="445"/>
            <ac:spMk id="19" creationId="{5252A847-DE45-4FA3-A1F8-EEBEB845FF8E}"/>
          </ac:spMkLst>
        </pc:spChg>
      </pc:sldChg>
      <pc:sldChg chg="modSp">
        <pc:chgData name="Victoria Worthington" userId="3602fdab-493b-4fe0-87da-353562330a36" providerId="ADAL" clId="{E8D08CF1-47D2-4D4F-8C3C-03132D55C8CF}" dt="2019-05-09T14:21:11.725" v="53" actId="6549"/>
        <pc:sldMkLst>
          <pc:docMk/>
          <pc:sldMk cId="262217071" sldId="446"/>
        </pc:sldMkLst>
        <pc:spChg chg="mod">
          <ac:chgData name="Victoria Worthington" userId="3602fdab-493b-4fe0-87da-353562330a36" providerId="ADAL" clId="{E8D08CF1-47D2-4D4F-8C3C-03132D55C8CF}" dt="2019-05-09T14:21:11.725" v="53" actId="6549"/>
          <ac:spMkLst>
            <pc:docMk/>
            <pc:sldMk cId="262217071" sldId="446"/>
            <ac:spMk id="7" creationId="{CA8E86F6-1E2C-4485-87D8-B477F43F5004}"/>
          </ac:spMkLst>
        </pc:spChg>
      </pc:sldChg>
      <pc:sldChg chg="modSp del">
        <pc:chgData name="Victoria Worthington" userId="3602fdab-493b-4fe0-87da-353562330a36" providerId="ADAL" clId="{E8D08CF1-47D2-4D4F-8C3C-03132D55C8CF}" dt="2019-05-09T14:44:09.971" v="87" actId="2696"/>
        <pc:sldMkLst>
          <pc:docMk/>
          <pc:sldMk cId="2567504509" sldId="447"/>
        </pc:sldMkLst>
        <pc:spChg chg="mod">
          <ac:chgData name="Victoria Worthington" userId="3602fdab-493b-4fe0-87da-353562330a36" providerId="ADAL" clId="{E8D08CF1-47D2-4D4F-8C3C-03132D55C8CF}" dt="2019-05-09T14:21:14.705" v="54" actId="20577"/>
          <ac:spMkLst>
            <pc:docMk/>
            <pc:sldMk cId="2567504509" sldId="447"/>
            <ac:spMk id="11" creationId="{23743B46-7DA7-49AA-906E-0440FF56CA47}"/>
          </ac:spMkLst>
        </pc:spChg>
        <pc:spChg chg="mod">
          <ac:chgData name="Victoria Worthington" userId="3602fdab-493b-4fe0-87da-353562330a36" providerId="ADAL" clId="{E8D08CF1-47D2-4D4F-8C3C-03132D55C8CF}" dt="2019-05-09T14:43:48.809" v="86" actId="255"/>
          <ac:spMkLst>
            <pc:docMk/>
            <pc:sldMk cId="2567504509" sldId="447"/>
            <ac:spMk id="19" creationId="{5252A847-DE45-4FA3-A1F8-EEBEB845FF8E}"/>
          </ac:spMkLst>
        </pc:spChg>
      </pc:sldChg>
      <pc:sldChg chg="modSp">
        <pc:chgData name="Victoria Worthington" userId="3602fdab-493b-4fe0-87da-353562330a36" providerId="ADAL" clId="{E8D08CF1-47D2-4D4F-8C3C-03132D55C8CF}" dt="2019-05-09T15:07:29.049" v="109" actId="20577"/>
        <pc:sldMkLst>
          <pc:docMk/>
          <pc:sldMk cId="1526288553" sldId="448"/>
        </pc:sldMkLst>
        <pc:spChg chg="mod">
          <ac:chgData name="Victoria Worthington" userId="3602fdab-493b-4fe0-87da-353562330a36" providerId="ADAL" clId="{E8D08CF1-47D2-4D4F-8C3C-03132D55C8CF}" dt="2019-05-09T14:21:17.769" v="55" actId="6549"/>
          <ac:spMkLst>
            <pc:docMk/>
            <pc:sldMk cId="1526288553" sldId="448"/>
            <ac:spMk id="12" creationId="{DDBC16FA-BDD2-4128-917D-FCFB542A540A}"/>
          </ac:spMkLst>
        </pc:spChg>
        <pc:spChg chg="mod">
          <ac:chgData name="Victoria Worthington" userId="3602fdab-493b-4fe0-87da-353562330a36" providerId="ADAL" clId="{E8D08CF1-47D2-4D4F-8C3C-03132D55C8CF}" dt="2019-05-09T15:07:29.049" v="109" actId="20577"/>
          <ac:spMkLst>
            <pc:docMk/>
            <pc:sldMk cId="1526288553" sldId="448"/>
            <ac:spMk id="19" creationId="{5252A847-DE45-4FA3-A1F8-EEBEB845FF8E}"/>
          </ac:spMkLst>
        </pc:spChg>
      </pc:sldChg>
      <pc:sldChg chg="modSp">
        <pc:chgData name="Victoria Worthington" userId="3602fdab-493b-4fe0-87da-353562330a36" providerId="ADAL" clId="{E8D08CF1-47D2-4D4F-8C3C-03132D55C8CF}" dt="2019-05-10T08:46:31.213" v="140" actId="20577"/>
        <pc:sldMkLst>
          <pc:docMk/>
          <pc:sldMk cId="100913695" sldId="449"/>
        </pc:sldMkLst>
        <pc:spChg chg="mod">
          <ac:chgData name="Victoria Worthington" userId="3602fdab-493b-4fe0-87da-353562330a36" providerId="ADAL" clId="{E8D08CF1-47D2-4D4F-8C3C-03132D55C8CF}" dt="2019-05-10T08:46:31.213" v="140" actId="20577"/>
          <ac:spMkLst>
            <pc:docMk/>
            <pc:sldMk cId="100913695" sldId="449"/>
            <ac:spMk id="19" creationId="{5252A847-DE45-4FA3-A1F8-EEBEB845FF8E}"/>
          </ac:spMkLst>
        </pc:spChg>
        <pc:graphicFrameChg chg="modGraphic">
          <ac:chgData name="Victoria Worthington" userId="3602fdab-493b-4fe0-87da-353562330a36" providerId="ADAL" clId="{E8D08CF1-47D2-4D4F-8C3C-03132D55C8CF}" dt="2019-05-10T08:39:29.213" v="133" actId="20577"/>
          <ac:graphicFrameMkLst>
            <pc:docMk/>
            <pc:sldMk cId="100913695" sldId="449"/>
            <ac:graphicFrameMk id="2" creationId="{19EECCB4-5025-4938-811F-463A603AFF0D}"/>
          </ac:graphicFrameMkLst>
        </pc:graphicFrameChg>
      </pc:sldChg>
      <pc:sldChg chg="modSp add">
        <pc:chgData name="Victoria Worthington" userId="3602fdab-493b-4fe0-87da-353562330a36" providerId="ADAL" clId="{E8D08CF1-47D2-4D4F-8C3C-03132D55C8CF}" dt="2019-05-09T14:44:13.899" v="89" actId="255"/>
        <pc:sldMkLst>
          <pc:docMk/>
          <pc:sldMk cId="3455614071" sldId="450"/>
        </pc:sldMkLst>
        <pc:spChg chg="mod">
          <ac:chgData name="Victoria Worthington" userId="3602fdab-493b-4fe0-87da-353562330a36" providerId="ADAL" clId="{E8D08CF1-47D2-4D4F-8C3C-03132D55C8CF}" dt="2019-05-09T14:44:13.899" v="89" actId="255"/>
          <ac:spMkLst>
            <pc:docMk/>
            <pc:sldMk cId="3455614071" sldId="450"/>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10/05/2019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10/05/2019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paragraphs-in-fiction-year-6-cohesion-resource-pack" TargetMode="External"/><Relationship Id="rId2" Type="http://schemas.openxmlformats.org/officeDocument/2006/relationships/hyperlink" Target="https://classroomsecrets.co.uk/search/?fwp_topic=gps-scheme-of-wor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Paragraphs in Fiction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English Year 6: </a:t>
            </a:r>
            <a:r>
              <a:rPr lang="en-US" sz="1200" b="1" dirty="0">
                <a:solidFill>
                  <a:schemeClr val="tx1"/>
                </a:solidFill>
                <a:latin typeface="Century Gothic" panose="020B0502020202020204" pitchFamily="34" charset="0"/>
              </a:rPr>
              <a:t>Linking ideas across paragraphs using a wider range of cohesive devices: repetition of a word or phrase, grammatical connections [for example, the use of adverbials such as on the other hand, in contrast, or as a consequence], and ellipsis.</a:t>
            </a: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2"/>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3"/>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139F667A-FD26-4A1D-AA66-40517E4C2AAA}"/>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B24886A0-82CA-46AB-8812-E621B401C05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AC0B2D2B-4C0F-4418-950D-327CFF82A9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17646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Paragraphs in Fiction</a:t>
            </a:r>
          </a:p>
          <a:p>
            <a:pPr lvl="0" algn="ctr"/>
            <a:endParaRPr lang="en-GB" sz="2000" b="1" dirty="0">
              <a:solidFill>
                <a:srgbClr val="E7E6E6">
                  <a:lumMod val="25000"/>
                </a:srgbClr>
              </a:solidFill>
              <a:latin typeface="Century Gothic" panose="020B0502020202020204" pitchFamily="34" charset="0"/>
            </a:endParaRPr>
          </a:p>
          <a:p>
            <a:pPr defTabSz="316520" fontAlgn="base"/>
            <a:r>
              <a:rPr lang="en-US" sz="1600" b="1" dirty="0">
                <a:solidFill>
                  <a:schemeClr val="tx1"/>
                </a:solidFill>
                <a:latin typeface="Century Gothic" panose="020B0502020202020204" pitchFamily="34" charset="0"/>
              </a:rPr>
              <a:t>Notes and Guidance</a:t>
            </a:r>
          </a:p>
          <a:p>
            <a:pPr defTabSz="316520" fontAlgn="base"/>
            <a:endParaRPr lang="en-US" sz="1200" b="1" dirty="0">
              <a:solidFill>
                <a:schemeClr val="tx1"/>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familiar with the use of paragraphs to </a:t>
            </a:r>
            <a:r>
              <a:rPr lang="en-US" sz="1200" b="1" dirty="0" err="1">
                <a:solidFill>
                  <a:prstClr val="black"/>
                </a:solidFill>
                <a:latin typeface="Century Gothic" panose="020B0502020202020204" pitchFamily="34" charset="0"/>
              </a:rPr>
              <a:t>organise</a:t>
            </a:r>
            <a:r>
              <a:rPr lang="en-US" sz="1200" b="1" dirty="0">
                <a:solidFill>
                  <a:prstClr val="black"/>
                </a:solidFill>
                <a:latin typeface="Century Gothic" panose="020B0502020202020204" pitchFamily="34" charset="0"/>
              </a:rPr>
              <a:t> ideas from their previous learning in Key Stage Two. </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This step focuses on how paragraphs can be used in fiction writing.</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A new paragraph should be used when there is a change in time, location, character or theme.</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For a change in time, the opening of the following paragraph should link with the previous using an appropriate sentence opener. For example: </a:t>
            </a:r>
            <a:r>
              <a:rPr lang="en-US" sz="1200" b="1" i="1" dirty="0">
                <a:solidFill>
                  <a:prstClr val="black"/>
                </a:solidFill>
                <a:latin typeface="Century Gothic" panose="020B0502020202020204" pitchFamily="34" charset="0"/>
              </a:rPr>
              <a:t>Some time later/Later that day/In the following months etc</a:t>
            </a:r>
            <a:r>
              <a:rPr lang="en-US" sz="1200" b="1" dirty="0">
                <a:solidFill>
                  <a:prstClr val="black"/>
                </a:solidFill>
                <a:latin typeface="Century Gothic" panose="020B0502020202020204" pitchFamily="34" charset="0"/>
              </a:rPr>
              <a:t>.</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If the location changes within a text, a new paragraph should be used. To build cohesion, a sentence opener which shows the change could be used. For example: </a:t>
            </a:r>
            <a:r>
              <a:rPr lang="en-US" sz="1200" b="1" i="1" dirty="0">
                <a:solidFill>
                  <a:prstClr val="black"/>
                </a:solidFill>
                <a:latin typeface="Century Gothic" panose="020B0502020202020204" pitchFamily="34" charset="0"/>
              </a:rPr>
              <a:t>On the other side of the World/Some distance away etc</a:t>
            </a:r>
            <a:r>
              <a:rPr lang="en-US" sz="1200" b="1" dirty="0">
                <a:solidFill>
                  <a:prstClr val="black"/>
                </a:solidFill>
                <a:latin typeface="Century Gothic" panose="020B0502020202020204" pitchFamily="34" charset="0"/>
              </a:rPr>
              <a:t>. </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Changes in the character being described or discussed should start a new paragraph. Cohesive devices previously covered could be used to make links back to the previous paragraph if appropriate. </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A change in the theme should start a new paragraph. Cohesive devices may be used to link back to previous paragraphs if appropriate.</a:t>
            </a:r>
          </a:p>
          <a:p>
            <a:pPr marL="115398" defTabSz="316520" fontAlgn="base"/>
            <a:endParaRPr lang="en-US" sz="1200" b="1" dirty="0">
              <a:solidFill>
                <a:schemeClr val="tx1"/>
              </a:solidFill>
              <a:latin typeface="Century Gothic" panose="020B0502020202020204" pitchFamily="34" charset="0"/>
            </a:endParaRPr>
          </a:p>
          <a:p>
            <a:pPr marL="115398" defTabSz="316520" fontAlgn="base"/>
            <a:r>
              <a:rPr lang="en-US" sz="1200" b="1" dirty="0">
                <a:solidFill>
                  <a:schemeClr val="tx1"/>
                </a:solidFill>
                <a:latin typeface="Century Gothic" panose="020B0502020202020204" pitchFamily="34" charset="0"/>
              </a:rPr>
              <a:t>   </a:t>
            </a:r>
          </a:p>
          <a:p>
            <a:pPr marL="313223" indent="-313223" defTabSz="316520" fontAlgn="base"/>
            <a:r>
              <a:rPr lang="en-US" sz="1600" b="1" dirty="0">
                <a:solidFill>
                  <a:schemeClr val="tx1"/>
                </a:solidFill>
                <a:latin typeface="Century Gothic" panose="020B0502020202020204" pitchFamily="34" charset="0"/>
              </a:rPr>
              <a:t>Focused Questions</a:t>
            </a:r>
          </a:p>
          <a:p>
            <a:pPr defTabSz="316520" fontAlgn="base"/>
            <a:endParaRPr lang="en-US" sz="1200" b="1" dirty="0">
              <a:solidFill>
                <a:schemeClr val="tx1"/>
              </a:solidFill>
              <a:latin typeface="Century Gothic" panose="020B0502020202020204" pitchFamily="34" charset="0"/>
            </a:endParaRP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Why is there a new paragraph here?</a:t>
            </a: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Where should the paragraphs be in this piece of writing? How do you know?</a:t>
            </a: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52CF3733-0D6E-40D6-9941-AE1CF6ADF543}"/>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BE75C0C6-24C0-48B3-A459-1A87DF197D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8FDCB87D-245F-4163-A71C-26FA5B916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2697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1 – Cohesion</a:t>
            </a: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25000"/>
                </a:schemeClr>
              </a:solidFill>
              <a:latin typeface="Century Gothic" panose="020B0502020202020204" pitchFamily="34" charset="0"/>
            </a:endParaRPr>
          </a:p>
          <a:p>
            <a:pPr lvl="0" algn="ctr"/>
            <a:endParaRPr lang="en-GB" sz="2000" b="1" dirty="0">
              <a:solidFill>
                <a:schemeClr val="bg2">
                  <a:lumMod val="25000"/>
                </a:schemeClr>
              </a:solidFill>
              <a:latin typeface="Century Gothic" panose="020B0502020202020204" pitchFamily="34" charset="0"/>
            </a:endParaRPr>
          </a:p>
          <a:p>
            <a:pPr lvl="0" algn="ctr"/>
            <a:endParaRPr lang="en-GB" sz="20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Paragraphs in Fiction</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7DE54684-2B97-4A24-9F71-B6B5718C07C8}"/>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E8A207CD-3271-4E83-9AF5-ABC747659C9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DB0583C6-7F2A-4FBE-8522-37B449C11B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35788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an example of the following cohesive devices in the paragraph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Covered in little dogs, the blue notebook was her favourite. Sasha, who had been given the book for her birthday, used it as a diary. Jonathon and Marjory (her parents) understood how much she enjoyed writing so they knew it would make a perfect gift.</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F35F96A8-FA29-4D73-993E-963E4DB0100B}"/>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99A56BA7-747E-4191-8146-40975C811C0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FC8D4B93-9A28-4554-8726-545DF28431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19EECCB4-5025-4938-811F-463A603AFF0D}"/>
              </a:ext>
            </a:extLst>
          </p:cNvPr>
          <p:cNvGraphicFramePr>
            <a:graphicFrameLocks noGrp="1"/>
          </p:cNvGraphicFramePr>
          <p:nvPr>
            <p:extLst>
              <p:ext uri="{D42A27DB-BD31-4B8C-83A1-F6EECF244321}">
                <p14:modId xmlns:p14="http://schemas.microsoft.com/office/powerpoint/2010/main" val="2114456350"/>
              </p:ext>
            </p:extLst>
          </p:nvPr>
        </p:nvGraphicFramePr>
        <p:xfrm>
          <a:off x="1008000" y="1827309"/>
          <a:ext cx="7128000" cy="701040"/>
        </p:xfrm>
        <a:graphic>
          <a:graphicData uri="http://schemas.openxmlformats.org/drawingml/2006/table">
            <a:tbl>
              <a:tblPr firstRow="1" bandRow="1">
                <a:tableStyleId>{5940675A-B579-460E-94D1-54222C63F5DA}</a:tableStyleId>
              </a:tblPr>
              <a:tblGrid>
                <a:gridCol w="1512000">
                  <a:extLst>
                    <a:ext uri="{9D8B030D-6E8A-4147-A177-3AD203B41FA5}">
                      <a16:colId xmlns:a16="http://schemas.microsoft.com/office/drawing/2014/main" val="734081980"/>
                    </a:ext>
                  </a:extLst>
                </a:gridCol>
                <a:gridCol w="360000">
                  <a:extLst>
                    <a:ext uri="{9D8B030D-6E8A-4147-A177-3AD203B41FA5}">
                      <a16:colId xmlns:a16="http://schemas.microsoft.com/office/drawing/2014/main" val="1462235539"/>
                    </a:ext>
                  </a:extLst>
                </a:gridCol>
                <a:gridCol w="1512000">
                  <a:extLst>
                    <a:ext uri="{9D8B030D-6E8A-4147-A177-3AD203B41FA5}">
                      <a16:colId xmlns:a16="http://schemas.microsoft.com/office/drawing/2014/main" val="3160220700"/>
                    </a:ext>
                  </a:extLst>
                </a:gridCol>
                <a:gridCol w="360000">
                  <a:extLst>
                    <a:ext uri="{9D8B030D-6E8A-4147-A177-3AD203B41FA5}">
                      <a16:colId xmlns:a16="http://schemas.microsoft.com/office/drawing/2014/main" val="2455214303"/>
                    </a:ext>
                  </a:extLst>
                </a:gridCol>
                <a:gridCol w="1512000">
                  <a:extLst>
                    <a:ext uri="{9D8B030D-6E8A-4147-A177-3AD203B41FA5}">
                      <a16:colId xmlns:a16="http://schemas.microsoft.com/office/drawing/2014/main" val="2956490594"/>
                    </a:ext>
                  </a:extLst>
                </a:gridCol>
                <a:gridCol w="360000">
                  <a:extLst>
                    <a:ext uri="{9D8B030D-6E8A-4147-A177-3AD203B41FA5}">
                      <a16:colId xmlns:a16="http://schemas.microsoft.com/office/drawing/2014/main" val="517616363"/>
                    </a:ext>
                  </a:extLst>
                </a:gridCol>
                <a:gridCol w="1512000">
                  <a:extLst>
                    <a:ext uri="{9D8B030D-6E8A-4147-A177-3AD203B41FA5}">
                      <a16:colId xmlns:a16="http://schemas.microsoft.com/office/drawing/2014/main" val="469917621"/>
                    </a:ext>
                  </a:extLst>
                </a:gridCol>
              </a:tblGrid>
              <a:tr h="370840">
                <a:tc>
                  <a:txBody>
                    <a:bodyPr/>
                    <a:lstStyle/>
                    <a:p>
                      <a:pPr algn="ctr"/>
                      <a:r>
                        <a:rPr lang="en-GB" sz="2000" b="1" dirty="0">
                          <a:solidFill>
                            <a:srgbClr val="FF0000"/>
                          </a:solidFill>
                          <a:latin typeface="Century Gothic" panose="020B0502020202020204" pitchFamily="34" charset="0"/>
                        </a:rPr>
                        <a:t>pronoun</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00B050"/>
                          </a:solidFill>
                          <a:latin typeface="Century Gothic" panose="020B0502020202020204" pitchFamily="34" charset="0"/>
                        </a:rPr>
                        <a:t>relative clause</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0070C0"/>
                          </a:solidFill>
                          <a:latin typeface="Century Gothic" panose="020B0502020202020204" pitchFamily="34" charset="0"/>
                        </a:rPr>
                        <a:t>fronted adverbial</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9900"/>
                          </a:solidFill>
                          <a:latin typeface="Century Gothic" panose="020B0502020202020204" pitchFamily="34" charset="0"/>
                        </a:rPr>
                        <a:t>parenthesis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65463052"/>
                  </a:ext>
                </a:extLst>
              </a:tr>
            </a:tbl>
          </a:graphicData>
        </a:graphic>
      </p:graphicFrame>
    </p:spTree>
    <p:extLst>
      <p:ext uri="{BB962C8B-B14F-4D97-AF65-F5344CB8AC3E}">
        <p14:creationId xmlns:p14="http://schemas.microsoft.com/office/powerpoint/2010/main" val="100913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an example of the following cohesive devices in the paragraph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lvl="0" defTabSz="685800">
              <a:defRPr/>
            </a:pPr>
            <a:r>
              <a:rPr lang="en-GB" sz="2000" b="1" dirty="0">
                <a:solidFill>
                  <a:srgbClr val="0070C0"/>
                </a:solidFill>
                <a:latin typeface="Century Gothic" panose="020B0502020202020204" pitchFamily="34" charset="0"/>
              </a:rPr>
              <a:t>Covered in little dogs</a:t>
            </a:r>
            <a:r>
              <a:rPr lang="en-GB" sz="2000" b="1" dirty="0">
                <a:solidFill>
                  <a:schemeClr val="tx1"/>
                </a:solidFill>
                <a:latin typeface="Century Gothic" panose="020B0502020202020204" pitchFamily="34" charset="0"/>
              </a:rPr>
              <a:t>, the blue notebook was her favourite. Sasha, </a:t>
            </a:r>
            <a:r>
              <a:rPr lang="en-GB" sz="2000" b="1" dirty="0">
                <a:solidFill>
                  <a:srgbClr val="00B050"/>
                </a:solidFill>
                <a:latin typeface="Century Gothic" panose="020B0502020202020204" pitchFamily="34" charset="0"/>
              </a:rPr>
              <a:t>who had been given the book for her birthday</a:t>
            </a:r>
            <a:r>
              <a:rPr lang="en-GB" sz="2000" b="1" dirty="0">
                <a:solidFill>
                  <a:schemeClr val="tx1"/>
                </a:solidFill>
                <a:latin typeface="Century Gothic" panose="020B0502020202020204" pitchFamily="34" charset="0"/>
              </a:rPr>
              <a:t>, used </a:t>
            </a:r>
            <a:r>
              <a:rPr lang="en-GB" sz="2000" b="1" dirty="0">
                <a:solidFill>
                  <a:srgbClr val="FF0000"/>
                </a:solidFill>
                <a:latin typeface="Century Gothic" panose="020B0502020202020204" pitchFamily="34" charset="0"/>
              </a:rPr>
              <a:t>it</a:t>
            </a:r>
            <a:r>
              <a:rPr lang="en-GB" sz="2000" b="1" dirty="0">
                <a:solidFill>
                  <a:schemeClr val="tx1"/>
                </a:solidFill>
                <a:latin typeface="Century Gothic" panose="020B0502020202020204" pitchFamily="34" charset="0"/>
              </a:rPr>
              <a:t> as a diary. Jonathon and Marjory </a:t>
            </a:r>
            <a:r>
              <a:rPr lang="en-GB" sz="2000" b="1" dirty="0">
                <a:solidFill>
                  <a:srgbClr val="FF9900"/>
                </a:solidFill>
                <a:latin typeface="Century Gothic" panose="020B0502020202020204" pitchFamily="34" charset="0"/>
              </a:rPr>
              <a:t>(her parents) </a:t>
            </a:r>
            <a:r>
              <a:rPr lang="en-GB" sz="2000" b="1" dirty="0">
                <a:solidFill>
                  <a:schemeClr val="tx1"/>
                </a:solidFill>
                <a:latin typeface="Century Gothic" panose="020B0502020202020204" pitchFamily="34" charset="0"/>
              </a:rPr>
              <a:t>understood how much </a:t>
            </a:r>
            <a:r>
              <a:rPr lang="en-GB" sz="2000" b="1" dirty="0">
                <a:solidFill>
                  <a:srgbClr val="FF0000"/>
                </a:solidFill>
                <a:latin typeface="Century Gothic" panose="020B0502020202020204" pitchFamily="34" charset="0"/>
              </a:rPr>
              <a:t>she</a:t>
            </a:r>
            <a:r>
              <a:rPr lang="en-GB" sz="2000" b="1" dirty="0">
                <a:solidFill>
                  <a:schemeClr val="tx1"/>
                </a:solidFill>
                <a:latin typeface="Century Gothic" panose="020B0502020202020204" pitchFamily="34" charset="0"/>
              </a:rPr>
              <a:t> enjoyed writing so </a:t>
            </a:r>
            <a:r>
              <a:rPr lang="en-GB" sz="2000" b="1" dirty="0">
                <a:solidFill>
                  <a:srgbClr val="FF0000"/>
                </a:solidFill>
                <a:latin typeface="Century Gothic" panose="020B0502020202020204" pitchFamily="34" charset="0"/>
              </a:rPr>
              <a:t>they</a:t>
            </a:r>
            <a:r>
              <a:rPr lang="en-GB" sz="2000" b="1" dirty="0">
                <a:solidFill>
                  <a:schemeClr val="tx1"/>
                </a:solidFill>
                <a:latin typeface="Century Gothic" panose="020B0502020202020204" pitchFamily="34" charset="0"/>
              </a:rPr>
              <a:t> knew</a:t>
            </a:r>
            <a:r>
              <a:rPr lang="en-GB" sz="2000" b="1" dirty="0">
                <a:solidFill>
                  <a:srgbClr val="FF0000"/>
                </a:solidFill>
                <a:latin typeface="Century Gothic" panose="020B0502020202020204" pitchFamily="34" charset="0"/>
              </a:rPr>
              <a:t> it </a:t>
            </a:r>
            <a:r>
              <a:rPr lang="en-GB" sz="2000" b="1" dirty="0">
                <a:solidFill>
                  <a:schemeClr val="tx1"/>
                </a:solidFill>
                <a:latin typeface="Century Gothic" panose="020B0502020202020204" pitchFamily="34" charset="0"/>
              </a:rPr>
              <a:t>would make a perfect gift.</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F35F96A8-FA29-4D73-993E-963E4DB0100B}"/>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99A56BA7-747E-4191-8146-40975C811C0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FC8D4B93-9A28-4554-8726-545DF28431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19EECCB4-5025-4938-811F-463A603AFF0D}"/>
              </a:ext>
            </a:extLst>
          </p:cNvPr>
          <p:cNvGraphicFramePr>
            <a:graphicFrameLocks noGrp="1"/>
          </p:cNvGraphicFramePr>
          <p:nvPr>
            <p:extLst>
              <p:ext uri="{D42A27DB-BD31-4B8C-83A1-F6EECF244321}">
                <p14:modId xmlns:p14="http://schemas.microsoft.com/office/powerpoint/2010/main" val="3425307779"/>
              </p:ext>
            </p:extLst>
          </p:nvPr>
        </p:nvGraphicFramePr>
        <p:xfrm>
          <a:off x="1008000" y="1827309"/>
          <a:ext cx="7128000" cy="701040"/>
        </p:xfrm>
        <a:graphic>
          <a:graphicData uri="http://schemas.openxmlformats.org/drawingml/2006/table">
            <a:tbl>
              <a:tblPr firstRow="1" bandRow="1">
                <a:tableStyleId>{5940675A-B579-460E-94D1-54222C63F5DA}</a:tableStyleId>
              </a:tblPr>
              <a:tblGrid>
                <a:gridCol w="1512000">
                  <a:extLst>
                    <a:ext uri="{9D8B030D-6E8A-4147-A177-3AD203B41FA5}">
                      <a16:colId xmlns:a16="http://schemas.microsoft.com/office/drawing/2014/main" val="734081980"/>
                    </a:ext>
                  </a:extLst>
                </a:gridCol>
                <a:gridCol w="360000">
                  <a:extLst>
                    <a:ext uri="{9D8B030D-6E8A-4147-A177-3AD203B41FA5}">
                      <a16:colId xmlns:a16="http://schemas.microsoft.com/office/drawing/2014/main" val="1462235539"/>
                    </a:ext>
                  </a:extLst>
                </a:gridCol>
                <a:gridCol w="1512000">
                  <a:extLst>
                    <a:ext uri="{9D8B030D-6E8A-4147-A177-3AD203B41FA5}">
                      <a16:colId xmlns:a16="http://schemas.microsoft.com/office/drawing/2014/main" val="3160220700"/>
                    </a:ext>
                  </a:extLst>
                </a:gridCol>
                <a:gridCol w="360000">
                  <a:extLst>
                    <a:ext uri="{9D8B030D-6E8A-4147-A177-3AD203B41FA5}">
                      <a16:colId xmlns:a16="http://schemas.microsoft.com/office/drawing/2014/main" val="2455214303"/>
                    </a:ext>
                  </a:extLst>
                </a:gridCol>
                <a:gridCol w="1512000">
                  <a:extLst>
                    <a:ext uri="{9D8B030D-6E8A-4147-A177-3AD203B41FA5}">
                      <a16:colId xmlns:a16="http://schemas.microsoft.com/office/drawing/2014/main" val="2956490594"/>
                    </a:ext>
                  </a:extLst>
                </a:gridCol>
                <a:gridCol w="360000">
                  <a:extLst>
                    <a:ext uri="{9D8B030D-6E8A-4147-A177-3AD203B41FA5}">
                      <a16:colId xmlns:a16="http://schemas.microsoft.com/office/drawing/2014/main" val="517616363"/>
                    </a:ext>
                  </a:extLst>
                </a:gridCol>
                <a:gridCol w="1512000">
                  <a:extLst>
                    <a:ext uri="{9D8B030D-6E8A-4147-A177-3AD203B41FA5}">
                      <a16:colId xmlns:a16="http://schemas.microsoft.com/office/drawing/2014/main" val="469917621"/>
                    </a:ext>
                  </a:extLst>
                </a:gridCol>
              </a:tblGrid>
              <a:tr h="370840">
                <a:tc>
                  <a:txBody>
                    <a:bodyPr/>
                    <a:lstStyle/>
                    <a:p>
                      <a:pPr algn="ctr"/>
                      <a:r>
                        <a:rPr lang="en-GB" sz="2000" b="1" dirty="0">
                          <a:solidFill>
                            <a:srgbClr val="FF0000"/>
                          </a:solidFill>
                          <a:latin typeface="Century Gothic" panose="020B0502020202020204" pitchFamily="34" charset="0"/>
                        </a:rPr>
                        <a:t>pronoun</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00B050"/>
                          </a:solidFill>
                          <a:latin typeface="Century Gothic" panose="020B0502020202020204" pitchFamily="34" charset="0"/>
                        </a:rPr>
                        <a:t>relative clause</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0070C0"/>
                          </a:solidFill>
                          <a:latin typeface="Century Gothic" panose="020B0502020202020204" pitchFamily="34" charset="0"/>
                        </a:rPr>
                        <a:t>fronted adverbial</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9900"/>
                          </a:solidFill>
                          <a:latin typeface="Century Gothic" panose="020B0502020202020204" pitchFamily="34" charset="0"/>
                        </a:rPr>
                        <a:t>parenthesis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65463052"/>
                  </a:ext>
                </a:extLst>
              </a:tr>
            </a:tbl>
          </a:graphicData>
        </a:graphic>
      </p:graphicFrame>
    </p:spTree>
    <p:extLst>
      <p:ext uri="{BB962C8B-B14F-4D97-AF65-F5344CB8AC3E}">
        <p14:creationId xmlns:p14="http://schemas.microsoft.com/office/powerpoint/2010/main" val="2506204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Paragraph one begins with a focus on location.</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39E3C591-5820-4B36-BEA9-FEF1273ADB93}"/>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22B7D81-5F23-4B17-B2DF-96784AF689F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AE1B9B-6D66-4903-9690-384ACB9EA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FF8BF851-7EFE-4204-BB15-C50CFA2EF59D}"/>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High above the clouds, where the air was thin and cold,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Grinning madly,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Far below, fields, roads, hills and lakes whizzed by as Sally pointed the nose of her plane towards the setting sun.</a:t>
            </a:r>
          </a:p>
        </p:txBody>
      </p:sp>
    </p:spTree>
    <p:extLst>
      <p:ext uri="{BB962C8B-B14F-4D97-AF65-F5344CB8AC3E}">
        <p14:creationId xmlns:p14="http://schemas.microsoft.com/office/powerpoint/2010/main" val="2788178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Paragraph one begins with a focus on location.</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True</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39E3C591-5820-4B36-BEA9-FEF1273ADB93}"/>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22B7D81-5F23-4B17-B2DF-96784AF689F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AE1B9B-6D66-4903-9690-384ACB9EA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FF8BF851-7EFE-4204-BB15-C50CFA2EF59D}"/>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rgbClr val="FF0000"/>
                </a:solidFill>
                <a:latin typeface="Century Gothic" panose="020B0502020202020204" pitchFamily="34" charset="0"/>
              </a:rPr>
              <a:t>High above the clouds, where the air was thin and cold,</a:t>
            </a:r>
            <a:r>
              <a:rPr lang="en-GB" sz="1400" b="1" dirty="0">
                <a:solidFill>
                  <a:schemeClr val="tx1"/>
                </a:solidFill>
                <a:latin typeface="Century Gothic" panose="020B0502020202020204" pitchFamily="34" charset="0"/>
              </a:rPr>
              <a:t>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Grinning madly,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Far below, fields, roads, hills and lakes whizzed by as Sally pointed the nose of her plane towards the setting sun.</a:t>
            </a:r>
          </a:p>
        </p:txBody>
      </p:sp>
    </p:spTree>
    <p:extLst>
      <p:ext uri="{BB962C8B-B14F-4D97-AF65-F5344CB8AC3E}">
        <p14:creationId xmlns:p14="http://schemas.microsoft.com/office/powerpoint/2010/main" val="859295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Has paragraph three started because of a change of time, location or character?</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FCFE3AA-F668-4AAB-BDF8-2A72E75B408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7763E7D-CD2B-4EE9-87A5-09A6BA23AF3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85905EC-24B6-42DA-8B54-D91B591239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F7932A3D-A343-436B-AE6C-FDF76177C20B}"/>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High above the clouds, where the air was thin and cold,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Grinning madly,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Far below, fields, roads, hills and lakes whizzed by as Sally pointed the nose of her plane towards the setting sun.</a:t>
            </a:r>
          </a:p>
        </p:txBody>
      </p:sp>
    </p:spTree>
    <p:extLst>
      <p:ext uri="{BB962C8B-B14F-4D97-AF65-F5344CB8AC3E}">
        <p14:creationId xmlns:p14="http://schemas.microsoft.com/office/powerpoint/2010/main" val="298180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Has paragraph three started because of a change of time, location or character?</a:t>
            </a:r>
            <a:endParaRPr lang="en-GB" sz="2000" b="1" u="sng"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Location</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FCFE3AA-F668-4AAB-BDF8-2A72E75B408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7763E7D-CD2B-4EE9-87A5-09A6BA23AF3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85905EC-24B6-42DA-8B54-D91B591239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F7932A3D-A343-436B-AE6C-FDF76177C20B}"/>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High above the clouds, where the air was thin and cold,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Grinning madly,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rgbClr val="FF0000"/>
                </a:solidFill>
                <a:latin typeface="Century Gothic" panose="020B0502020202020204" pitchFamily="34" charset="0"/>
              </a:rPr>
              <a:t>Far below</a:t>
            </a:r>
            <a:r>
              <a:rPr lang="en-GB" sz="1400" b="1" dirty="0">
                <a:solidFill>
                  <a:schemeClr val="tx1"/>
                </a:solidFill>
                <a:latin typeface="Century Gothic" panose="020B0502020202020204" pitchFamily="34" charset="0"/>
              </a:rPr>
              <a:t>, fields, roads, hills and lakes whizzed by as Sally pointed the nose of her plane towards the setting sun.</a:t>
            </a:r>
          </a:p>
        </p:txBody>
      </p:sp>
    </p:spTree>
    <p:extLst>
      <p:ext uri="{BB962C8B-B14F-4D97-AF65-F5344CB8AC3E}">
        <p14:creationId xmlns:p14="http://schemas.microsoft.com/office/powerpoint/2010/main" val="196911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Find and copy the phrase in paragraph two which shows you that the focus is on a character.</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48D5FEA5-6F1C-4F96-9E92-2369EC7E30F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5733BAF-2919-455C-B3AD-E8B868587E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8EB1B7E-11E9-4BFE-B827-E3F5B786D4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BF830869-98CF-4EA9-992D-5850240DA893}"/>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High above the clouds, where the air was thin and cold,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Grinning madly,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Far below, fields, roads, hills and lakes whizzed by as Sally pointed the nose of her plane towards the setting sun.</a:t>
            </a:r>
          </a:p>
        </p:txBody>
      </p:sp>
    </p:spTree>
    <p:extLst>
      <p:ext uri="{BB962C8B-B14F-4D97-AF65-F5344CB8AC3E}">
        <p14:creationId xmlns:p14="http://schemas.microsoft.com/office/powerpoint/2010/main" val="1693432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Find and copy the phrase in paragraph two which shows you that the focus is on a character.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Grinning madly…</a:t>
            </a:r>
          </a:p>
        </p:txBody>
      </p:sp>
      <p:grpSp>
        <p:nvGrpSpPr>
          <p:cNvPr id="9" name="Group 8">
            <a:extLst>
              <a:ext uri="{FF2B5EF4-FFF2-40B4-BE49-F238E27FC236}">
                <a16:creationId xmlns:a16="http://schemas.microsoft.com/office/drawing/2014/main" id="{48D5FEA5-6F1C-4F96-9E92-2369EC7E30F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5733BAF-2919-455C-B3AD-E8B868587E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8EB1B7E-11E9-4BFE-B827-E3F5B786D4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BF830869-98CF-4EA9-992D-5850240DA893}"/>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High above the clouds, where the air was thin and cold,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rgbClr val="FF0000"/>
                </a:solidFill>
                <a:latin typeface="Century Gothic" panose="020B0502020202020204" pitchFamily="34" charset="0"/>
              </a:rPr>
              <a:t>Grinning madly,</a:t>
            </a:r>
            <a:r>
              <a:rPr lang="en-GB" sz="1400" b="1" dirty="0">
                <a:solidFill>
                  <a:schemeClr val="tx1"/>
                </a:solidFill>
                <a:latin typeface="Century Gothic" panose="020B0502020202020204" pitchFamily="34" charset="0"/>
              </a:rPr>
              <a:t>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Far below, fields, roads, hills and lakes whizzed by as Sally pointed the nose of her plane towards the setting sun.</a:t>
            </a:r>
          </a:p>
        </p:txBody>
      </p:sp>
    </p:spTree>
    <p:extLst>
      <p:ext uri="{BB962C8B-B14F-4D97-AF65-F5344CB8AC3E}">
        <p14:creationId xmlns:p14="http://schemas.microsoft.com/office/powerpoint/2010/main" val="3748903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adds the sentence below to the end of the story: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Several hours later, she could see the jagged coastline of France.</a:t>
            </a:r>
            <a:endParaRPr lang="en-GB" sz="2000" b="1" dirty="0">
              <a:solidFill>
                <a:schemeClr val="tx1"/>
              </a:solidFill>
              <a:highlight>
                <a:srgbClr val="FFFF00"/>
              </a:highlight>
              <a:latin typeface="Century Gothic" panose="020B0502020202020204" pitchFamily="34" charset="0"/>
            </a:endParaRPr>
          </a:p>
          <a:p>
            <a:pPr lvl="0" defTabSz="685800">
              <a:defRPr/>
            </a:pPr>
            <a:endParaRPr lang="en-GB" sz="2000" b="1" dirty="0">
              <a:solidFill>
                <a:schemeClr val="tx1"/>
              </a:solidFill>
              <a:highlight>
                <a:srgbClr val="FFFF00"/>
              </a:highlight>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Where should the sentence go? Tick one box.</a:t>
            </a:r>
          </a:p>
        </p:txBody>
      </p:sp>
      <p:sp>
        <p:nvSpPr>
          <p:cNvPr id="8" name="Rectangle 7">
            <a:extLst>
              <a:ext uri="{FF2B5EF4-FFF2-40B4-BE49-F238E27FC236}">
                <a16:creationId xmlns:a16="http://schemas.microsoft.com/office/drawing/2014/main" id="{0AD13733-C46E-4368-8E65-E0CDD23538E0}"/>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High above the clouds, where the air was thin and cold,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Grinning madly,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Far below, fields, roads, hills and lakes whizzed by as Sally pointed the nose of her plane towards the setting sun.</a:t>
            </a:r>
          </a:p>
        </p:txBody>
      </p:sp>
      <p:grpSp>
        <p:nvGrpSpPr>
          <p:cNvPr id="9" name="Group 8">
            <a:extLst>
              <a:ext uri="{FF2B5EF4-FFF2-40B4-BE49-F238E27FC236}">
                <a16:creationId xmlns:a16="http://schemas.microsoft.com/office/drawing/2014/main" id="{E9A9BBFB-5AFC-443A-AD64-480118F0E5C1}"/>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E4E12E1B-8D90-4134-87FC-9673EDC1477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F260F99-085F-46B2-941A-D8C4D5601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126B993A-1252-4850-9C5A-DB960495946C}"/>
              </a:ext>
            </a:extLst>
          </p:cNvPr>
          <p:cNvGraphicFramePr>
            <a:graphicFrameLocks noGrp="1"/>
          </p:cNvGraphicFramePr>
          <p:nvPr>
            <p:extLst>
              <p:ext uri="{D42A27DB-BD31-4B8C-83A1-F6EECF244321}">
                <p14:modId xmlns:p14="http://schemas.microsoft.com/office/powerpoint/2010/main" val="1354713320"/>
              </p:ext>
            </p:extLst>
          </p:nvPr>
        </p:nvGraphicFramePr>
        <p:xfrm>
          <a:off x="1043999" y="5734772"/>
          <a:ext cx="7056000" cy="360000"/>
        </p:xfrm>
        <a:graphic>
          <a:graphicData uri="http://schemas.openxmlformats.org/drawingml/2006/table">
            <a:tbl>
              <a:tblPr firstRow="1" bandRow="1">
                <a:tableStyleId>{5940675A-B579-460E-94D1-54222C63F5DA}</a:tableStyleId>
              </a:tblPr>
              <a:tblGrid>
                <a:gridCol w="2916000">
                  <a:extLst>
                    <a:ext uri="{9D8B030D-6E8A-4147-A177-3AD203B41FA5}">
                      <a16:colId xmlns:a16="http://schemas.microsoft.com/office/drawing/2014/main" val="3974316441"/>
                    </a:ext>
                  </a:extLst>
                </a:gridCol>
                <a:gridCol w="360000">
                  <a:extLst>
                    <a:ext uri="{9D8B030D-6E8A-4147-A177-3AD203B41FA5}">
                      <a16:colId xmlns:a16="http://schemas.microsoft.com/office/drawing/2014/main" val="2210437477"/>
                    </a:ext>
                  </a:extLst>
                </a:gridCol>
                <a:gridCol w="360000">
                  <a:extLst>
                    <a:ext uri="{9D8B030D-6E8A-4147-A177-3AD203B41FA5}">
                      <a16:colId xmlns:a16="http://schemas.microsoft.com/office/drawing/2014/main" val="926565940"/>
                    </a:ext>
                  </a:extLst>
                </a:gridCol>
                <a:gridCol w="3060000">
                  <a:extLst>
                    <a:ext uri="{9D8B030D-6E8A-4147-A177-3AD203B41FA5}">
                      <a16:colId xmlns:a16="http://schemas.microsoft.com/office/drawing/2014/main" val="848224434"/>
                    </a:ext>
                  </a:extLst>
                </a:gridCol>
                <a:gridCol w="360000">
                  <a:extLst>
                    <a:ext uri="{9D8B030D-6E8A-4147-A177-3AD203B41FA5}">
                      <a16:colId xmlns:a16="http://schemas.microsoft.com/office/drawing/2014/main" val="1199616132"/>
                    </a:ext>
                  </a:extLst>
                </a:gridCol>
              </a:tblGrid>
              <a:tr h="360000">
                <a:tc>
                  <a:txBody>
                    <a:bodyPr/>
                    <a:lstStyle/>
                    <a:p>
                      <a:pPr algn="l"/>
                      <a:r>
                        <a:rPr lang="en-GB" sz="2000" b="1" dirty="0">
                          <a:latin typeface="Century Gothic" panose="020B0502020202020204" pitchFamily="34" charset="0"/>
                        </a:rPr>
                        <a:t>start a new paragraph</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l"/>
                      <a:endParaRPr lang="en-GB" sz="12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GB" sz="12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join the final paragraph</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l"/>
                      <a:endParaRPr lang="en-GB" sz="12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2194545"/>
                  </a:ext>
                </a:extLst>
              </a:tr>
            </a:tbl>
          </a:graphicData>
        </a:graphic>
      </p:graphicFrame>
    </p:spTree>
    <p:extLst>
      <p:ext uri="{BB962C8B-B14F-4D97-AF65-F5344CB8AC3E}">
        <p14:creationId xmlns:p14="http://schemas.microsoft.com/office/powerpoint/2010/main" val="3423845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adds the sentence below to the end of the story: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Several hours later, she could see the jagged coastline of France.</a:t>
            </a:r>
            <a:endParaRPr lang="en-GB" sz="2000" b="1" dirty="0">
              <a:solidFill>
                <a:schemeClr val="tx1"/>
              </a:solidFill>
              <a:highlight>
                <a:srgbClr val="FFFF00"/>
              </a:highlight>
              <a:latin typeface="Century Gothic" panose="020B0502020202020204" pitchFamily="34" charset="0"/>
            </a:endParaRPr>
          </a:p>
          <a:p>
            <a:pPr lvl="0" defTabSz="685800">
              <a:defRPr/>
            </a:pPr>
            <a:endParaRPr lang="en-GB" sz="2000" b="1" dirty="0">
              <a:solidFill>
                <a:schemeClr val="tx1"/>
              </a:solidFill>
              <a:highlight>
                <a:srgbClr val="FFFF00"/>
              </a:highlight>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Where should the sentence go? Tick one box.</a:t>
            </a:r>
          </a:p>
        </p:txBody>
      </p:sp>
      <p:sp>
        <p:nvSpPr>
          <p:cNvPr id="8" name="Rectangle 7">
            <a:extLst>
              <a:ext uri="{FF2B5EF4-FFF2-40B4-BE49-F238E27FC236}">
                <a16:creationId xmlns:a16="http://schemas.microsoft.com/office/drawing/2014/main" id="{0AD13733-C46E-4368-8E65-E0CDD23538E0}"/>
              </a:ext>
            </a:extLst>
          </p:cNvPr>
          <p:cNvSpPr/>
          <p:nvPr/>
        </p:nvSpPr>
        <p:spPr>
          <a:xfrm>
            <a:off x="402020" y="629587"/>
            <a:ext cx="8339959" cy="279941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High above the clouds, where the air was thin and cold, the lovingly restored WWII fighter plane was flying better than it had ever done before. The engine purred like a cat as the sun glinted off the recently polished fuselage.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Grinning madly, Sally had never felt happier. She had finally done it. </a:t>
            </a:r>
            <a:r>
              <a:rPr lang="en-GB" sz="1400" b="1" i="1" dirty="0">
                <a:solidFill>
                  <a:schemeClr val="tx1"/>
                </a:solidFill>
                <a:latin typeface="Century Gothic" panose="020B0502020202020204" pitchFamily="34" charset="0"/>
              </a:rPr>
              <a:t>They</a:t>
            </a:r>
            <a:r>
              <a:rPr lang="en-GB" sz="1400" b="1" dirty="0">
                <a:solidFill>
                  <a:schemeClr val="tx1"/>
                </a:solidFill>
                <a:latin typeface="Century Gothic" panose="020B0502020202020204" pitchFamily="34" charset="0"/>
              </a:rPr>
              <a:t> had finally done it. This had only been possible thanks to the hard work and determination of her father. This project had given him purpose – purpose to keep going after a devasting cancer diagnosis four years ago. He had lived just long enough to see the old plane take her maiden voyage since being found in the hanger of an old, abandoned airfield.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Far below, fields, roads, hills and lakes whizzed by as Sally pointed the nose of her plane towards the setting sun.</a:t>
            </a:r>
          </a:p>
        </p:txBody>
      </p:sp>
      <p:grpSp>
        <p:nvGrpSpPr>
          <p:cNvPr id="9" name="Group 8">
            <a:extLst>
              <a:ext uri="{FF2B5EF4-FFF2-40B4-BE49-F238E27FC236}">
                <a16:creationId xmlns:a16="http://schemas.microsoft.com/office/drawing/2014/main" id="{E9A9BBFB-5AFC-443A-AD64-480118F0E5C1}"/>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E4E12E1B-8D90-4134-87FC-9673EDC1477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F260F99-085F-46B2-941A-D8C4D5601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126B993A-1252-4850-9C5A-DB960495946C}"/>
              </a:ext>
            </a:extLst>
          </p:cNvPr>
          <p:cNvGraphicFramePr>
            <a:graphicFrameLocks noGrp="1"/>
          </p:cNvGraphicFramePr>
          <p:nvPr>
            <p:extLst>
              <p:ext uri="{D42A27DB-BD31-4B8C-83A1-F6EECF244321}">
                <p14:modId xmlns:p14="http://schemas.microsoft.com/office/powerpoint/2010/main" val="4099898411"/>
              </p:ext>
            </p:extLst>
          </p:nvPr>
        </p:nvGraphicFramePr>
        <p:xfrm>
          <a:off x="1043999" y="5734772"/>
          <a:ext cx="7056000" cy="360000"/>
        </p:xfrm>
        <a:graphic>
          <a:graphicData uri="http://schemas.openxmlformats.org/drawingml/2006/table">
            <a:tbl>
              <a:tblPr firstRow="1" bandRow="1">
                <a:tableStyleId>{5940675A-B579-460E-94D1-54222C63F5DA}</a:tableStyleId>
              </a:tblPr>
              <a:tblGrid>
                <a:gridCol w="2916000">
                  <a:extLst>
                    <a:ext uri="{9D8B030D-6E8A-4147-A177-3AD203B41FA5}">
                      <a16:colId xmlns:a16="http://schemas.microsoft.com/office/drawing/2014/main" val="3974316441"/>
                    </a:ext>
                  </a:extLst>
                </a:gridCol>
                <a:gridCol w="360000">
                  <a:extLst>
                    <a:ext uri="{9D8B030D-6E8A-4147-A177-3AD203B41FA5}">
                      <a16:colId xmlns:a16="http://schemas.microsoft.com/office/drawing/2014/main" val="2210437477"/>
                    </a:ext>
                  </a:extLst>
                </a:gridCol>
                <a:gridCol w="360000">
                  <a:extLst>
                    <a:ext uri="{9D8B030D-6E8A-4147-A177-3AD203B41FA5}">
                      <a16:colId xmlns:a16="http://schemas.microsoft.com/office/drawing/2014/main" val="926565940"/>
                    </a:ext>
                  </a:extLst>
                </a:gridCol>
                <a:gridCol w="3060000">
                  <a:extLst>
                    <a:ext uri="{9D8B030D-6E8A-4147-A177-3AD203B41FA5}">
                      <a16:colId xmlns:a16="http://schemas.microsoft.com/office/drawing/2014/main" val="848224434"/>
                    </a:ext>
                  </a:extLst>
                </a:gridCol>
                <a:gridCol w="360000">
                  <a:extLst>
                    <a:ext uri="{9D8B030D-6E8A-4147-A177-3AD203B41FA5}">
                      <a16:colId xmlns:a16="http://schemas.microsoft.com/office/drawing/2014/main" val="1199616132"/>
                    </a:ext>
                  </a:extLst>
                </a:gridCol>
              </a:tblGrid>
              <a:tr h="360000">
                <a:tc>
                  <a:txBody>
                    <a:bodyPr/>
                    <a:lstStyle/>
                    <a:p>
                      <a:pPr algn="l"/>
                      <a:r>
                        <a:rPr lang="en-GB" sz="2000" b="1" dirty="0">
                          <a:latin typeface="Century Gothic" panose="020B0502020202020204" pitchFamily="34" charset="0"/>
                        </a:rPr>
                        <a:t>start a new paragraph</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1800" b="1" dirty="0">
                          <a:solidFill>
                            <a:srgbClr val="FF0000"/>
                          </a:solidFill>
                          <a:latin typeface="Century Gothic" panose="020B0502020202020204" pitchFamily="34" charset="0"/>
                          <a:sym typeface="Wingdings" panose="05000000000000000000" pitchFamily="2" charset="2"/>
                        </a:rPr>
                        <a:t></a:t>
                      </a:r>
                      <a:endParaRPr lang="en-GB" sz="18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GB" sz="12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join the final paragraph</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l"/>
                      <a:endParaRPr lang="en-GB" sz="12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2194545"/>
                  </a:ext>
                </a:extLst>
              </a:tr>
            </a:tbl>
          </a:graphicData>
        </a:graphic>
      </p:graphicFrame>
    </p:spTree>
    <p:extLst>
      <p:ext uri="{BB962C8B-B14F-4D97-AF65-F5344CB8AC3E}">
        <p14:creationId xmlns:p14="http://schemas.microsoft.com/office/powerpoint/2010/main" val="20723906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Add a sentence opener to the first sentence of paragraph three so that it marks a change in time.</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8" name="Group 7">
            <a:extLst>
              <a:ext uri="{FF2B5EF4-FFF2-40B4-BE49-F238E27FC236}">
                <a16:creationId xmlns:a16="http://schemas.microsoft.com/office/drawing/2014/main" id="{D9FD6BC1-1745-4187-B018-FE64DDA1AD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216BD9B-A15F-47DE-8141-8A10F14DAA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CF6A2D0-63C0-402B-B09A-8B5C39B7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E44F4935-29FB-4041-8F6B-0A735BAB13FC}"/>
              </a:ext>
            </a:extLst>
          </p:cNvPr>
          <p:cNvSpPr/>
          <p:nvPr/>
        </p:nvSpPr>
        <p:spPr>
          <a:xfrm>
            <a:off x="402020" y="629588"/>
            <a:ext cx="8339959" cy="2510654"/>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Holding my hand tightly, Karl helped me across the stepping stones. The pain in my ankle was unbearable and the tightness, caused by the swelling, was making it difficult to move. I really wanted to rest but Karl insisted that we made camp in a safer place. He was right of course. He was always right.</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 the other side of the river, partially hidden by some overhanging trees ,was a cave. It looked dark and foreboding, but it was a good place to spend the night.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Karl and I sat around a small camp fire. We needed the warmth and Karl had been clever enough to catch a fish for supper. We would extinguish the fire as soon as it got dark. It was vital that we didn’t give our position anyway to the others.</a:t>
            </a:r>
          </a:p>
        </p:txBody>
      </p:sp>
    </p:spTree>
    <p:extLst>
      <p:ext uri="{BB962C8B-B14F-4D97-AF65-F5344CB8AC3E}">
        <p14:creationId xmlns:p14="http://schemas.microsoft.com/office/powerpoint/2010/main" val="3927068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Add a sentence opener to the first sentence of paragraph three so that it marks a change in time.</a:t>
            </a:r>
          </a:p>
          <a:p>
            <a:pPr algn="ctr"/>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br>
              <a:rPr lang="en-GB" sz="2000" b="1" dirty="0">
                <a:solidFill>
                  <a:srgbClr val="FF0000"/>
                </a:solidFill>
                <a:latin typeface="Century Gothic" panose="020B0502020202020204" pitchFamily="34" charset="0"/>
              </a:rPr>
            </a:br>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Much later, Karl and I sat around a small camp fire.</a:t>
            </a:r>
          </a:p>
        </p:txBody>
      </p:sp>
      <p:grpSp>
        <p:nvGrpSpPr>
          <p:cNvPr id="8" name="Group 7">
            <a:extLst>
              <a:ext uri="{FF2B5EF4-FFF2-40B4-BE49-F238E27FC236}">
                <a16:creationId xmlns:a16="http://schemas.microsoft.com/office/drawing/2014/main" id="{D9FD6BC1-1745-4187-B018-FE64DDA1AD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216BD9B-A15F-47DE-8141-8A10F14DAA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CF6A2D0-63C0-402B-B09A-8B5C39B7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23FD532B-50B8-4B3F-AB6A-41E5B52B73DC}"/>
              </a:ext>
            </a:extLst>
          </p:cNvPr>
          <p:cNvSpPr/>
          <p:nvPr/>
        </p:nvSpPr>
        <p:spPr>
          <a:xfrm>
            <a:off x="402020" y="629588"/>
            <a:ext cx="8339959" cy="2510654"/>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Holding my hand tightly, Karl helped me across the stepping stones. The pain in my ankle was unbearable and the tightness, caused by the swelling, was making it difficult to move. I really wanted to rest but Karl insisted that we made camp in a safer place. He was right of course. He was always right.</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 the other side of the river, partially hidden by some overhanging trees ,was a cave. It looked dark and foreboding, but it was a good place to spend the night.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Karl and I sat around a small camp fire. We needed the warmth and Karl had been clever enough to catch a fish for supper. We would extinguish the fire as soon as it got dark. It was vital that we didn’t give our position anyway to the others.</a:t>
            </a:r>
          </a:p>
        </p:txBody>
      </p:sp>
    </p:spTree>
    <p:extLst>
      <p:ext uri="{BB962C8B-B14F-4D97-AF65-F5344CB8AC3E}">
        <p14:creationId xmlns:p14="http://schemas.microsoft.com/office/powerpoint/2010/main" val="4037331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adds the following sentence to the end of paragraph one: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He was my big brother and I trusted him with my life.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do not start a new paragraph. Is their choice correct? Why?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FEFFEDA5-0E33-4922-8B13-001EA73D0164}"/>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ADB0EA2-EF06-479E-BBE7-7B87BB461C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6786F65B-9B91-417D-B5B6-65B4AD849D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DF80FC52-3D6F-4487-A979-AF4928222B92}"/>
              </a:ext>
            </a:extLst>
          </p:cNvPr>
          <p:cNvSpPr/>
          <p:nvPr/>
        </p:nvSpPr>
        <p:spPr>
          <a:xfrm>
            <a:off x="402020" y="629588"/>
            <a:ext cx="8339959" cy="2510654"/>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Holding my hand tightly, Karl helped me across the stepping stones. The pain in my ankle was unbearable and the tightness, caused by the swelling, was making it difficult to move. I really wanted to rest but Karl insisted that we made camp in a safer place. He was right of course. He was always right.</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 the other side of the river, partially hidden by some overhanging trees ,was a cave. It looked dark and foreboding, but it was a good place to spend the night.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Karl and I sat around a small camp fire. We needed the warmth and Karl had been clever enough to catch a fish for supper. We would extinguish the fire as soon as it got dark. It was vital that we didn’t give our position anyway to the others.</a:t>
            </a:r>
          </a:p>
        </p:txBody>
      </p:sp>
    </p:spTree>
    <p:extLst>
      <p:ext uri="{BB962C8B-B14F-4D97-AF65-F5344CB8AC3E}">
        <p14:creationId xmlns:p14="http://schemas.microsoft.com/office/powerpoint/2010/main" val="2973589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adds the following sentence to the end of paragraph one: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He was my big brother and I trusted him with my life.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do not start a new paragraph. Is their choice correct? Why?</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author is correct because...</a:t>
            </a:r>
          </a:p>
          <a:p>
            <a:endParaRPr lang="en-GB" sz="2000" b="1" u="sng"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FEFFEDA5-0E33-4922-8B13-001EA73D0164}"/>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ADB0EA2-EF06-479E-BBE7-7B87BB461C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6786F65B-9B91-417D-B5B6-65B4AD849D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CA8E86F6-1E2C-4485-87D8-B477F43F5004}"/>
              </a:ext>
            </a:extLst>
          </p:cNvPr>
          <p:cNvSpPr/>
          <p:nvPr/>
        </p:nvSpPr>
        <p:spPr>
          <a:xfrm>
            <a:off x="402020" y="629588"/>
            <a:ext cx="8339959" cy="2510654"/>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Holding my hand tightly, Karl helped me across the stepping stones. The pain in my ankle was unbearable and the tightness, caused by the swelling, was making it difficult to move. I really wanted to rest but Karl insisted that we made camp in a safer place. He was right of course. He was always right.</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 the other side of the river, partially hidden by some overhanging trees ,was a cave. It looked dark and foreboding, but it was a good place to spend the night.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Karl and I sat around a small camp fire. We needed the warmth and Karl had been clever enough to catch a fish for supper. We would extinguish the fire as soon as it got dark. It was vital that we didn’t give our position anyway to the others.</a:t>
            </a:r>
          </a:p>
        </p:txBody>
      </p:sp>
    </p:spTree>
    <p:extLst>
      <p:ext uri="{BB962C8B-B14F-4D97-AF65-F5344CB8AC3E}">
        <p14:creationId xmlns:p14="http://schemas.microsoft.com/office/powerpoint/2010/main" val="2622170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adds the following sentence to the end of paragraph one: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He was my big brother and I trusted him with my life.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do not start a new paragraph. Is their choice correct? Why?</a:t>
            </a: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author is correct because the sentence still relates to the character referenced in paragraph one.</a:t>
            </a:r>
          </a:p>
          <a:p>
            <a:endParaRPr lang="en-GB" sz="2000" b="1" u="sng"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FEFFEDA5-0E33-4922-8B13-001EA73D0164}"/>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ADB0EA2-EF06-479E-BBE7-7B87BB461C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6786F65B-9B91-417D-B5B6-65B4AD849D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1" name="Rectangle 10">
            <a:extLst>
              <a:ext uri="{FF2B5EF4-FFF2-40B4-BE49-F238E27FC236}">
                <a16:creationId xmlns:a16="http://schemas.microsoft.com/office/drawing/2014/main" id="{23743B46-7DA7-49AA-906E-0440FF56CA47}"/>
              </a:ext>
            </a:extLst>
          </p:cNvPr>
          <p:cNvSpPr/>
          <p:nvPr/>
        </p:nvSpPr>
        <p:spPr>
          <a:xfrm>
            <a:off x="402020" y="629588"/>
            <a:ext cx="8339959" cy="2510654"/>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Holding my hand tightly, Karl helped me across the stepping stones. The pain in my ankle was unbearable and the tightness, caused by the swelling, was making it difficult to move. I really wanted to rest but Karl insisted that we made camp in a safer place. He was right of course. He was always right.</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 the other side of the river, partially hidden by some overhanging trees ,was a cave. It looked dark and foreboding, but it was a good place to spend the night.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Karl and I sat around a small camp fire. We needed the warmth and Karl had been clever enough to catch a fish for supper. We would extinguish the fire as soon as it got dark. It was vital that we didn’t give our position anyway to the others.</a:t>
            </a:r>
          </a:p>
        </p:txBody>
      </p:sp>
    </p:spTree>
    <p:extLst>
      <p:ext uri="{BB962C8B-B14F-4D97-AF65-F5344CB8AC3E}">
        <p14:creationId xmlns:p14="http://schemas.microsoft.com/office/powerpoint/2010/main" val="34556140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Add one sentence to the end of the final paragraph, making sure the focus stays the same. Write the first sentence of the next paragraph to show a change in time.</a:t>
            </a:r>
          </a:p>
          <a:p>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8" name="Group 7">
            <a:extLst>
              <a:ext uri="{FF2B5EF4-FFF2-40B4-BE49-F238E27FC236}">
                <a16:creationId xmlns:a16="http://schemas.microsoft.com/office/drawing/2014/main" id="{D9FD6BC1-1745-4187-B018-FE64DDA1AD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216BD9B-A15F-47DE-8141-8A10F14DAA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CF6A2D0-63C0-402B-B09A-8B5C39B7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DDBC16FA-BDD2-4128-917D-FCFB542A540A}"/>
              </a:ext>
            </a:extLst>
          </p:cNvPr>
          <p:cNvSpPr/>
          <p:nvPr/>
        </p:nvSpPr>
        <p:spPr>
          <a:xfrm>
            <a:off x="402020" y="629588"/>
            <a:ext cx="8339959" cy="2510654"/>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Holding my hand tightly, Karl helped me across the stepping stones. The pain in my ankle was unbearable and the tightness, caused by the swelling, was making it difficult to move. I really wanted to rest but Karl insisted that we made camp in a safer place. He was right of course. He was always right.</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 the other side of the river, partially hidden by some overhanging trees ,was a cave. It looked dark and foreboding, but it was a good place to spend the night.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Karl and I sat around a small camp fire. We needed the warmth and Karl had been clever enough to catch a fish for supper. We would extinguish the fire as soon as it got dark. It was vital that we didn’t give our position anyway to the others.</a:t>
            </a:r>
          </a:p>
        </p:txBody>
      </p:sp>
    </p:spTree>
    <p:extLst>
      <p:ext uri="{BB962C8B-B14F-4D97-AF65-F5344CB8AC3E}">
        <p14:creationId xmlns:p14="http://schemas.microsoft.com/office/powerpoint/2010/main" val="1526288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Add one sentence to the end of the final paragraph, making sure the focus stays the same. Write the first sentence of the next paragraph to show a change in time.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r>
              <a:rPr lang="en-GB" sz="2000" b="1" dirty="0">
                <a:solidFill>
                  <a:srgbClr val="FF0000"/>
                </a:solidFill>
                <a:latin typeface="Century Gothic" panose="020B0502020202020204" pitchFamily="34" charset="0"/>
              </a:rPr>
              <a:t>End of the final paragraph: In fact, it was a matter of life and death that they didn’t discover where we were.</a:t>
            </a:r>
          </a:p>
          <a:p>
            <a:endParaRPr lang="en-GB" sz="400" b="1" dirty="0">
              <a:solidFill>
                <a:srgbClr val="FF0000"/>
              </a:solidFill>
              <a:latin typeface="Century Gothic" panose="020B0502020202020204" pitchFamily="34" charset="0"/>
            </a:endParaRPr>
          </a:p>
          <a:p>
            <a:endParaRPr lang="en-GB" sz="4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First sentence of the next paragraph: Later that night, in the cold and dark of the cave, I was woken by a bloodcurdling scream.</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8" name="Group 7">
            <a:extLst>
              <a:ext uri="{FF2B5EF4-FFF2-40B4-BE49-F238E27FC236}">
                <a16:creationId xmlns:a16="http://schemas.microsoft.com/office/drawing/2014/main" id="{D9FD6BC1-1745-4187-B018-FE64DDA1AD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216BD9B-A15F-47DE-8141-8A10F14DAA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CF6A2D0-63C0-402B-B09A-8B5C39B7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DDBC16FA-BDD2-4128-917D-FCFB542A540A}"/>
              </a:ext>
            </a:extLst>
          </p:cNvPr>
          <p:cNvSpPr/>
          <p:nvPr/>
        </p:nvSpPr>
        <p:spPr>
          <a:xfrm>
            <a:off x="402020" y="629588"/>
            <a:ext cx="8339959" cy="2510654"/>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Holding my hand tightly, Karl helped me across the stepping stones. The pain in my ankle was unbearable and the tightness, caused by the swelling, was making it difficult to move. I really wanted to rest but Karl insisted that we made camp in a safer place. He was right of course. He was always right.</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 the other side of the river, partially hidden by some overhanging trees ,was a cave. It looked dark and foreboding, but it was a good place to spend the night.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Karl and I sat around a small camp fire. We needed the warmth and Karl had been clever enough to catch a fish for supper. We would extinguish the fire as soon as it got dark. It was vital that we didn’t give our position anyway to the others.</a:t>
            </a:r>
          </a:p>
        </p:txBody>
      </p:sp>
    </p:spTree>
    <p:extLst>
      <p:ext uri="{BB962C8B-B14F-4D97-AF65-F5344CB8AC3E}">
        <p14:creationId xmlns:p14="http://schemas.microsoft.com/office/powerpoint/2010/main" val="26342768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F0BEC21-20CF-4D2B-AF75-192E7613C5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http://schemas.microsoft.com/office/2006/documentManagement/types"/>
    <ds:schemaRef ds:uri="http://schemas.microsoft.com/office/2006/metadata/properties"/>
    <ds:schemaRef ds:uri="0f0ae0ff-29c4-4766-b250-c1a9bee8d430"/>
    <ds:schemaRef ds:uri="http://www.w3.org/XML/1998/namespace"/>
    <ds:schemaRef ds:uri="http://purl.org/dc/elements/1.1/"/>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1165</TotalTime>
  <Words>3502</Words>
  <Application>Microsoft Office PowerPoint</Application>
  <PresentationFormat>On-screen Show (4:3)</PresentationFormat>
  <Paragraphs>423</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8</cp:revision>
  <dcterms:created xsi:type="dcterms:W3CDTF">2018-03-17T10:08:43Z</dcterms:created>
  <dcterms:modified xsi:type="dcterms:W3CDTF">2019-05-10T09:36:41Z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2048">
    <vt:lpwstr>186</vt:lpwstr>
  </property>
  <property fmtid="{D5CDD505-2E9C-101B-9397-08002B2CF9AE}" pid="5" name="AuthorIds_UIVersion_1536">
    <vt:lpwstr>117</vt:lpwstr>
  </property>
</Properties>
</file>