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69" r:id="rId3"/>
    <p:sldId id="270" r:id="rId4"/>
    <p:sldId id="271" r:id="rId5"/>
    <p:sldId id="272" r:id="rId6"/>
  </p:sldIdLst>
  <p:sldSz cx="7200900" cy="10080625"/>
  <p:notesSz cx="6858000" cy="9144000"/>
  <p:defaultTextStyle>
    <a:defPPr>
      <a:defRPr lang="en-US"/>
    </a:defPPr>
    <a:lvl1pPr marL="0" algn="l" defTabSz="987461" rtl="0" eaLnBrk="1" latinLnBrk="0" hangingPunct="1">
      <a:defRPr sz="1900" kern="1200">
        <a:solidFill>
          <a:schemeClr val="tx1"/>
        </a:solidFill>
        <a:latin typeface="+mn-lt"/>
        <a:ea typeface="+mn-ea"/>
        <a:cs typeface="+mn-cs"/>
      </a:defRPr>
    </a:lvl1pPr>
    <a:lvl2pPr marL="493730" algn="l" defTabSz="987461" rtl="0" eaLnBrk="1" latinLnBrk="0" hangingPunct="1">
      <a:defRPr sz="1900" kern="1200">
        <a:solidFill>
          <a:schemeClr val="tx1"/>
        </a:solidFill>
        <a:latin typeface="+mn-lt"/>
        <a:ea typeface="+mn-ea"/>
        <a:cs typeface="+mn-cs"/>
      </a:defRPr>
    </a:lvl2pPr>
    <a:lvl3pPr marL="987461" algn="l" defTabSz="987461" rtl="0" eaLnBrk="1" latinLnBrk="0" hangingPunct="1">
      <a:defRPr sz="1900" kern="1200">
        <a:solidFill>
          <a:schemeClr val="tx1"/>
        </a:solidFill>
        <a:latin typeface="+mn-lt"/>
        <a:ea typeface="+mn-ea"/>
        <a:cs typeface="+mn-cs"/>
      </a:defRPr>
    </a:lvl3pPr>
    <a:lvl4pPr marL="1481191" algn="l" defTabSz="987461" rtl="0" eaLnBrk="1" latinLnBrk="0" hangingPunct="1">
      <a:defRPr sz="1900" kern="1200">
        <a:solidFill>
          <a:schemeClr val="tx1"/>
        </a:solidFill>
        <a:latin typeface="+mn-lt"/>
        <a:ea typeface="+mn-ea"/>
        <a:cs typeface="+mn-cs"/>
      </a:defRPr>
    </a:lvl4pPr>
    <a:lvl5pPr marL="1974921" algn="l" defTabSz="987461" rtl="0" eaLnBrk="1" latinLnBrk="0" hangingPunct="1">
      <a:defRPr sz="1900" kern="1200">
        <a:solidFill>
          <a:schemeClr val="tx1"/>
        </a:solidFill>
        <a:latin typeface="+mn-lt"/>
        <a:ea typeface="+mn-ea"/>
        <a:cs typeface="+mn-cs"/>
      </a:defRPr>
    </a:lvl5pPr>
    <a:lvl6pPr marL="2468651" algn="l" defTabSz="987461" rtl="0" eaLnBrk="1" latinLnBrk="0" hangingPunct="1">
      <a:defRPr sz="1900" kern="1200">
        <a:solidFill>
          <a:schemeClr val="tx1"/>
        </a:solidFill>
        <a:latin typeface="+mn-lt"/>
        <a:ea typeface="+mn-ea"/>
        <a:cs typeface="+mn-cs"/>
      </a:defRPr>
    </a:lvl6pPr>
    <a:lvl7pPr marL="2962382" algn="l" defTabSz="987461" rtl="0" eaLnBrk="1" latinLnBrk="0" hangingPunct="1">
      <a:defRPr sz="1900" kern="1200">
        <a:solidFill>
          <a:schemeClr val="tx1"/>
        </a:solidFill>
        <a:latin typeface="+mn-lt"/>
        <a:ea typeface="+mn-ea"/>
        <a:cs typeface="+mn-cs"/>
      </a:defRPr>
    </a:lvl7pPr>
    <a:lvl8pPr marL="3456112" algn="l" defTabSz="987461" rtl="0" eaLnBrk="1" latinLnBrk="0" hangingPunct="1">
      <a:defRPr sz="1900" kern="1200">
        <a:solidFill>
          <a:schemeClr val="tx1"/>
        </a:solidFill>
        <a:latin typeface="+mn-lt"/>
        <a:ea typeface="+mn-ea"/>
        <a:cs typeface="+mn-cs"/>
      </a:defRPr>
    </a:lvl8pPr>
    <a:lvl9pPr marL="3949842" algn="l" defTabSz="987461" rtl="0" eaLnBrk="1" latinLnBrk="0" hangingPunct="1">
      <a:defRPr sz="19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70B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596" y="-96"/>
      </p:cViewPr>
      <p:guideLst>
        <p:guide orient="horz" pos="3175"/>
        <p:guide pos="2268"/>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FF1B11-F464-449D-B142-75D7C28FF1CB}" type="datetimeFigureOut">
              <a:rPr lang="en-GB" smtClean="0"/>
              <a:t>01/12/2016</a:t>
            </a:fld>
            <a:endParaRPr lang="en-GB"/>
          </a:p>
        </p:txBody>
      </p:sp>
      <p:sp>
        <p:nvSpPr>
          <p:cNvPr id="4" name="Slide Image Placeholder 3"/>
          <p:cNvSpPr>
            <a:spLocks noGrp="1" noRot="1" noChangeAspect="1"/>
          </p:cNvSpPr>
          <p:nvPr>
            <p:ph type="sldImg" idx="2"/>
          </p:nvPr>
        </p:nvSpPr>
        <p:spPr>
          <a:xfrm>
            <a:off x="2205038" y="685800"/>
            <a:ext cx="2447925"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D1DF178-B69F-4037-898E-DFAB2DEDFAB3}" type="slidenum">
              <a:rPr lang="en-GB" smtClean="0"/>
              <a:t>‹#›</a:t>
            </a:fld>
            <a:endParaRPr lang="en-GB"/>
          </a:p>
        </p:txBody>
      </p:sp>
    </p:spTree>
    <p:extLst>
      <p:ext uri="{BB962C8B-B14F-4D97-AF65-F5344CB8AC3E}">
        <p14:creationId xmlns:p14="http://schemas.microsoft.com/office/powerpoint/2010/main" val="1677606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Print out, cut</a:t>
            </a:r>
            <a:r>
              <a:rPr lang="en-GB" baseline="0" dirty="0" smtClean="0"/>
              <a:t> each sheet in half, and make sure the cards are not in order.</a:t>
            </a:r>
            <a:endParaRPr lang="en-GB" dirty="0"/>
          </a:p>
        </p:txBody>
      </p:sp>
      <p:sp>
        <p:nvSpPr>
          <p:cNvPr id="4" name="Slide Number Placeholder 3"/>
          <p:cNvSpPr>
            <a:spLocks noGrp="1"/>
          </p:cNvSpPr>
          <p:nvPr>
            <p:ph type="sldNum" sz="quarter" idx="10"/>
          </p:nvPr>
        </p:nvSpPr>
        <p:spPr/>
        <p:txBody>
          <a:bodyPr/>
          <a:lstStyle/>
          <a:p>
            <a:fld id="{6D1DF178-B69F-4037-898E-DFAB2DEDFAB3}" type="slidenum">
              <a:rPr lang="en-GB" smtClean="0"/>
              <a:t>1</a:t>
            </a:fld>
            <a:endParaRPr lang="en-GB"/>
          </a:p>
        </p:txBody>
      </p:sp>
    </p:spTree>
    <p:extLst>
      <p:ext uri="{BB962C8B-B14F-4D97-AF65-F5344CB8AC3E}">
        <p14:creationId xmlns:p14="http://schemas.microsoft.com/office/powerpoint/2010/main" val="3550535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D1DF178-B69F-4037-898E-DFAB2DEDFAB3}" type="slidenum">
              <a:rPr lang="en-GB" smtClean="0"/>
              <a:t>2</a:t>
            </a:fld>
            <a:endParaRPr lang="en-GB"/>
          </a:p>
        </p:txBody>
      </p:sp>
    </p:spTree>
    <p:extLst>
      <p:ext uri="{BB962C8B-B14F-4D97-AF65-F5344CB8AC3E}">
        <p14:creationId xmlns:p14="http://schemas.microsoft.com/office/powerpoint/2010/main" val="3550535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D1DF178-B69F-4037-898E-DFAB2DEDFAB3}" type="slidenum">
              <a:rPr lang="en-GB" smtClean="0"/>
              <a:t>3</a:t>
            </a:fld>
            <a:endParaRPr lang="en-GB"/>
          </a:p>
        </p:txBody>
      </p:sp>
    </p:spTree>
    <p:extLst>
      <p:ext uri="{BB962C8B-B14F-4D97-AF65-F5344CB8AC3E}">
        <p14:creationId xmlns:p14="http://schemas.microsoft.com/office/powerpoint/2010/main" val="35505358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D1DF178-B69F-4037-898E-DFAB2DEDFAB3}" type="slidenum">
              <a:rPr lang="en-GB" smtClean="0"/>
              <a:t>4</a:t>
            </a:fld>
            <a:endParaRPr lang="en-GB"/>
          </a:p>
        </p:txBody>
      </p:sp>
    </p:spTree>
    <p:extLst>
      <p:ext uri="{BB962C8B-B14F-4D97-AF65-F5344CB8AC3E}">
        <p14:creationId xmlns:p14="http://schemas.microsoft.com/office/powerpoint/2010/main" val="35505358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D1DF178-B69F-4037-898E-DFAB2DEDFAB3}" type="slidenum">
              <a:rPr lang="en-GB" smtClean="0"/>
              <a:t>5</a:t>
            </a:fld>
            <a:endParaRPr lang="en-GB"/>
          </a:p>
        </p:txBody>
      </p:sp>
    </p:spTree>
    <p:extLst>
      <p:ext uri="{BB962C8B-B14F-4D97-AF65-F5344CB8AC3E}">
        <p14:creationId xmlns:p14="http://schemas.microsoft.com/office/powerpoint/2010/main" val="35505358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0068" y="3131530"/>
            <a:ext cx="6120765" cy="2160800"/>
          </a:xfrm>
        </p:spPr>
        <p:txBody>
          <a:bodyPr/>
          <a:lstStyle/>
          <a:p>
            <a:r>
              <a:rPr lang="en-US" smtClean="0"/>
              <a:t>Click to edit Master title style</a:t>
            </a:r>
            <a:endParaRPr lang="en-GB"/>
          </a:p>
        </p:txBody>
      </p:sp>
      <p:sp>
        <p:nvSpPr>
          <p:cNvPr id="3" name="Subtitle 2"/>
          <p:cNvSpPr>
            <a:spLocks noGrp="1"/>
          </p:cNvSpPr>
          <p:nvPr>
            <p:ph type="subTitle" idx="1"/>
          </p:nvPr>
        </p:nvSpPr>
        <p:spPr>
          <a:xfrm>
            <a:off x="1080135" y="5712354"/>
            <a:ext cx="5040630" cy="2576160"/>
          </a:xfrm>
        </p:spPr>
        <p:txBody>
          <a:bodyPr/>
          <a:lstStyle>
            <a:lvl1pPr marL="0" indent="0" algn="ctr">
              <a:buNone/>
              <a:defRPr>
                <a:solidFill>
                  <a:schemeClr val="tx1">
                    <a:tint val="75000"/>
                  </a:schemeClr>
                </a:solidFill>
              </a:defRPr>
            </a:lvl1pPr>
            <a:lvl2pPr marL="493730" indent="0" algn="ctr">
              <a:buNone/>
              <a:defRPr>
                <a:solidFill>
                  <a:schemeClr val="tx1">
                    <a:tint val="75000"/>
                  </a:schemeClr>
                </a:solidFill>
              </a:defRPr>
            </a:lvl2pPr>
            <a:lvl3pPr marL="987461" indent="0" algn="ctr">
              <a:buNone/>
              <a:defRPr>
                <a:solidFill>
                  <a:schemeClr val="tx1">
                    <a:tint val="75000"/>
                  </a:schemeClr>
                </a:solidFill>
              </a:defRPr>
            </a:lvl3pPr>
            <a:lvl4pPr marL="1481191" indent="0" algn="ctr">
              <a:buNone/>
              <a:defRPr>
                <a:solidFill>
                  <a:schemeClr val="tx1">
                    <a:tint val="75000"/>
                  </a:schemeClr>
                </a:solidFill>
              </a:defRPr>
            </a:lvl4pPr>
            <a:lvl5pPr marL="1974921" indent="0" algn="ctr">
              <a:buNone/>
              <a:defRPr>
                <a:solidFill>
                  <a:schemeClr val="tx1">
                    <a:tint val="75000"/>
                  </a:schemeClr>
                </a:solidFill>
              </a:defRPr>
            </a:lvl5pPr>
            <a:lvl6pPr marL="2468651" indent="0" algn="ctr">
              <a:buNone/>
              <a:defRPr>
                <a:solidFill>
                  <a:schemeClr val="tx1">
                    <a:tint val="75000"/>
                  </a:schemeClr>
                </a:solidFill>
              </a:defRPr>
            </a:lvl6pPr>
            <a:lvl7pPr marL="2962382" indent="0" algn="ctr">
              <a:buNone/>
              <a:defRPr>
                <a:solidFill>
                  <a:schemeClr val="tx1">
                    <a:tint val="75000"/>
                  </a:schemeClr>
                </a:solidFill>
              </a:defRPr>
            </a:lvl7pPr>
            <a:lvl8pPr marL="3456112" indent="0" algn="ctr">
              <a:buNone/>
              <a:defRPr>
                <a:solidFill>
                  <a:schemeClr val="tx1">
                    <a:tint val="75000"/>
                  </a:schemeClr>
                </a:solidFill>
              </a:defRPr>
            </a:lvl8pPr>
            <a:lvl9pPr marL="3949842"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1CAD570-7A59-4E11-A2CC-E0BA3435C88F}" type="datetimeFigureOut">
              <a:rPr lang="en-GB" smtClean="0"/>
              <a:t>01/12/2016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1508268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CAD570-7A59-4E11-A2CC-E0BA3435C88F}" type="datetimeFigureOut">
              <a:rPr lang="en-GB" smtClean="0"/>
              <a:t>01/12/2016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1730393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68822" y="6477735"/>
            <a:ext cx="6120765" cy="2002124"/>
          </a:xfrm>
        </p:spPr>
        <p:txBody>
          <a:bodyPr anchor="t"/>
          <a:lstStyle>
            <a:lvl1pPr algn="l">
              <a:defRPr sz="4300" b="1" cap="all"/>
            </a:lvl1pPr>
          </a:lstStyle>
          <a:p>
            <a:r>
              <a:rPr lang="en-US" smtClean="0"/>
              <a:t>Click to edit Master title style</a:t>
            </a:r>
            <a:endParaRPr lang="en-GB"/>
          </a:p>
        </p:txBody>
      </p:sp>
      <p:sp>
        <p:nvSpPr>
          <p:cNvPr id="3" name="Text Placeholder 2"/>
          <p:cNvSpPr>
            <a:spLocks noGrp="1"/>
          </p:cNvSpPr>
          <p:nvPr>
            <p:ph type="body" idx="1"/>
          </p:nvPr>
        </p:nvSpPr>
        <p:spPr>
          <a:xfrm>
            <a:off x="568822" y="4272600"/>
            <a:ext cx="6120765" cy="2205136"/>
          </a:xfrm>
        </p:spPr>
        <p:txBody>
          <a:bodyPr anchor="b"/>
          <a:lstStyle>
            <a:lvl1pPr marL="0" indent="0">
              <a:buNone/>
              <a:defRPr sz="2200">
                <a:solidFill>
                  <a:schemeClr val="tx1">
                    <a:tint val="75000"/>
                  </a:schemeClr>
                </a:solidFill>
              </a:defRPr>
            </a:lvl1pPr>
            <a:lvl2pPr marL="493730" indent="0">
              <a:buNone/>
              <a:defRPr sz="1900">
                <a:solidFill>
                  <a:schemeClr val="tx1">
                    <a:tint val="75000"/>
                  </a:schemeClr>
                </a:solidFill>
              </a:defRPr>
            </a:lvl2pPr>
            <a:lvl3pPr marL="987461" indent="0">
              <a:buNone/>
              <a:defRPr sz="1700">
                <a:solidFill>
                  <a:schemeClr val="tx1">
                    <a:tint val="75000"/>
                  </a:schemeClr>
                </a:solidFill>
              </a:defRPr>
            </a:lvl3pPr>
            <a:lvl4pPr marL="1481191" indent="0">
              <a:buNone/>
              <a:defRPr sz="1500">
                <a:solidFill>
                  <a:schemeClr val="tx1">
                    <a:tint val="75000"/>
                  </a:schemeClr>
                </a:solidFill>
              </a:defRPr>
            </a:lvl4pPr>
            <a:lvl5pPr marL="1974921" indent="0">
              <a:buNone/>
              <a:defRPr sz="1500">
                <a:solidFill>
                  <a:schemeClr val="tx1">
                    <a:tint val="75000"/>
                  </a:schemeClr>
                </a:solidFill>
              </a:defRPr>
            </a:lvl5pPr>
            <a:lvl6pPr marL="2468651" indent="0">
              <a:buNone/>
              <a:defRPr sz="1500">
                <a:solidFill>
                  <a:schemeClr val="tx1">
                    <a:tint val="75000"/>
                  </a:schemeClr>
                </a:solidFill>
              </a:defRPr>
            </a:lvl6pPr>
            <a:lvl7pPr marL="2962382" indent="0">
              <a:buNone/>
              <a:defRPr sz="1500">
                <a:solidFill>
                  <a:schemeClr val="tx1">
                    <a:tint val="75000"/>
                  </a:schemeClr>
                </a:solidFill>
              </a:defRPr>
            </a:lvl7pPr>
            <a:lvl8pPr marL="3456112" indent="0">
              <a:buNone/>
              <a:defRPr sz="1500">
                <a:solidFill>
                  <a:schemeClr val="tx1">
                    <a:tint val="75000"/>
                  </a:schemeClr>
                </a:solidFill>
              </a:defRPr>
            </a:lvl8pPr>
            <a:lvl9pPr marL="3949842" indent="0">
              <a:buNone/>
              <a:defRPr sz="15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1CAD570-7A59-4E11-A2CC-E0BA3435C88F}" type="datetimeFigureOut">
              <a:rPr lang="en-GB" smtClean="0"/>
              <a:t>01/12/2016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1642354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70034" y="3136195"/>
            <a:ext cx="2370296" cy="8869551"/>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760346" y="3136195"/>
            <a:ext cx="2370296" cy="8869551"/>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1CAD570-7A59-4E11-A2CC-E0BA3435C88F}" type="datetimeFigureOut">
              <a:rPr lang="en-GB" smtClean="0"/>
              <a:t>01/12/2016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118382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60045" y="403693"/>
            <a:ext cx="6480810" cy="1680104"/>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60046" y="2256474"/>
            <a:ext cx="3181648" cy="940391"/>
          </a:xfrm>
        </p:spPr>
        <p:txBody>
          <a:bodyPr anchor="b"/>
          <a:lstStyle>
            <a:lvl1pPr marL="0" indent="0">
              <a:buNone/>
              <a:defRPr sz="2600" b="1"/>
            </a:lvl1pPr>
            <a:lvl2pPr marL="493730" indent="0">
              <a:buNone/>
              <a:defRPr sz="2200" b="1"/>
            </a:lvl2pPr>
            <a:lvl3pPr marL="987461" indent="0">
              <a:buNone/>
              <a:defRPr sz="1900" b="1"/>
            </a:lvl3pPr>
            <a:lvl4pPr marL="1481191" indent="0">
              <a:buNone/>
              <a:defRPr sz="1700" b="1"/>
            </a:lvl4pPr>
            <a:lvl5pPr marL="1974921" indent="0">
              <a:buNone/>
              <a:defRPr sz="1700" b="1"/>
            </a:lvl5pPr>
            <a:lvl6pPr marL="2468651" indent="0">
              <a:buNone/>
              <a:defRPr sz="1700" b="1"/>
            </a:lvl6pPr>
            <a:lvl7pPr marL="2962382" indent="0">
              <a:buNone/>
              <a:defRPr sz="1700" b="1"/>
            </a:lvl7pPr>
            <a:lvl8pPr marL="3456112" indent="0">
              <a:buNone/>
              <a:defRPr sz="1700" b="1"/>
            </a:lvl8pPr>
            <a:lvl9pPr marL="3949842" indent="0">
              <a:buNone/>
              <a:defRPr sz="1700" b="1"/>
            </a:lvl9pPr>
          </a:lstStyle>
          <a:p>
            <a:pPr lvl="0"/>
            <a:r>
              <a:rPr lang="en-US" smtClean="0"/>
              <a:t>Click to edit Master text styles</a:t>
            </a:r>
          </a:p>
        </p:txBody>
      </p:sp>
      <p:sp>
        <p:nvSpPr>
          <p:cNvPr id="4" name="Content Placeholder 3"/>
          <p:cNvSpPr>
            <a:spLocks noGrp="1"/>
          </p:cNvSpPr>
          <p:nvPr>
            <p:ph sz="half" idx="2"/>
          </p:nvPr>
        </p:nvSpPr>
        <p:spPr>
          <a:xfrm>
            <a:off x="360046" y="3196864"/>
            <a:ext cx="3181648" cy="5808028"/>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657958" y="2256474"/>
            <a:ext cx="3182898" cy="940391"/>
          </a:xfrm>
        </p:spPr>
        <p:txBody>
          <a:bodyPr anchor="b"/>
          <a:lstStyle>
            <a:lvl1pPr marL="0" indent="0">
              <a:buNone/>
              <a:defRPr sz="2600" b="1"/>
            </a:lvl1pPr>
            <a:lvl2pPr marL="493730" indent="0">
              <a:buNone/>
              <a:defRPr sz="2200" b="1"/>
            </a:lvl2pPr>
            <a:lvl3pPr marL="987461" indent="0">
              <a:buNone/>
              <a:defRPr sz="1900" b="1"/>
            </a:lvl3pPr>
            <a:lvl4pPr marL="1481191" indent="0">
              <a:buNone/>
              <a:defRPr sz="1700" b="1"/>
            </a:lvl4pPr>
            <a:lvl5pPr marL="1974921" indent="0">
              <a:buNone/>
              <a:defRPr sz="1700" b="1"/>
            </a:lvl5pPr>
            <a:lvl6pPr marL="2468651" indent="0">
              <a:buNone/>
              <a:defRPr sz="1700" b="1"/>
            </a:lvl6pPr>
            <a:lvl7pPr marL="2962382" indent="0">
              <a:buNone/>
              <a:defRPr sz="1700" b="1"/>
            </a:lvl7pPr>
            <a:lvl8pPr marL="3456112" indent="0">
              <a:buNone/>
              <a:defRPr sz="1700" b="1"/>
            </a:lvl8pPr>
            <a:lvl9pPr marL="3949842" indent="0">
              <a:buNone/>
              <a:defRPr sz="1700" b="1"/>
            </a:lvl9pPr>
          </a:lstStyle>
          <a:p>
            <a:pPr lvl="0"/>
            <a:r>
              <a:rPr lang="en-US" smtClean="0"/>
              <a:t>Click to edit Master text styles</a:t>
            </a:r>
          </a:p>
        </p:txBody>
      </p:sp>
      <p:sp>
        <p:nvSpPr>
          <p:cNvPr id="6" name="Content Placeholder 5"/>
          <p:cNvSpPr>
            <a:spLocks noGrp="1"/>
          </p:cNvSpPr>
          <p:nvPr>
            <p:ph sz="quarter" idx="4"/>
          </p:nvPr>
        </p:nvSpPr>
        <p:spPr>
          <a:xfrm>
            <a:off x="3657958" y="3196864"/>
            <a:ext cx="3182898" cy="5808028"/>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1CAD570-7A59-4E11-A2CC-E0BA3435C88F}" type="datetimeFigureOut">
              <a:rPr lang="en-GB" smtClean="0"/>
              <a:t>01/12/2016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18191140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1CAD570-7A59-4E11-A2CC-E0BA3435C88F}" type="datetimeFigureOut">
              <a:rPr lang="en-GB" smtClean="0"/>
              <a:t>01/12/2016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2956962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CAD570-7A59-4E11-A2CC-E0BA3435C88F}" type="datetimeFigureOut">
              <a:rPr lang="en-GB" smtClean="0"/>
              <a:t>01/12/2016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440947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60045" y="401359"/>
            <a:ext cx="2369047" cy="1708106"/>
          </a:xfrm>
        </p:spPr>
        <p:txBody>
          <a:bodyPr anchor="b"/>
          <a:lstStyle>
            <a:lvl1pPr algn="l">
              <a:defRPr sz="2200" b="1"/>
            </a:lvl1pPr>
          </a:lstStyle>
          <a:p>
            <a:r>
              <a:rPr lang="en-US" smtClean="0"/>
              <a:t>Click to edit Master title style</a:t>
            </a:r>
            <a:endParaRPr lang="en-GB"/>
          </a:p>
        </p:txBody>
      </p:sp>
      <p:sp>
        <p:nvSpPr>
          <p:cNvPr id="3" name="Content Placeholder 2"/>
          <p:cNvSpPr>
            <a:spLocks noGrp="1"/>
          </p:cNvSpPr>
          <p:nvPr>
            <p:ph idx="1"/>
          </p:nvPr>
        </p:nvSpPr>
        <p:spPr>
          <a:xfrm>
            <a:off x="2815352" y="401359"/>
            <a:ext cx="4025504" cy="8603535"/>
          </a:xfrm>
        </p:spPr>
        <p:txBody>
          <a:bodyPr/>
          <a:lstStyle>
            <a:lvl1pPr>
              <a:defRPr sz="35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60045" y="2109465"/>
            <a:ext cx="2369047" cy="6895429"/>
          </a:xfrm>
        </p:spPr>
        <p:txBody>
          <a:bodyPr/>
          <a:lstStyle>
            <a:lvl1pPr marL="0" indent="0">
              <a:buNone/>
              <a:defRPr sz="1500"/>
            </a:lvl1pPr>
            <a:lvl2pPr marL="493730" indent="0">
              <a:buNone/>
              <a:defRPr sz="1300"/>
            </a:lvl2pPr>
            <a:lvl3pPr marL="987461" indent="0">
              <a:buNone/>
              <a:defRPr sz="1100"/>
            </a:lvl3pPr>
            <a:lvl4pPr marL="1481191" indent="0">
              <a:buNone/>
              <a:defRPr sz="1000"/>
            </a:lvl4pPr>
            <a:lvl5pPr marL="1974921" indent="0">
              <a:buNone/>
              <a:defRPr sz="1000"/>
            </a:lvl5pPr>
            <a:lvl6pPr marL="2468651" indent="0">
              <a:buNone/>
              <a:defRPr sz="1000"/>
            </a:lvl6pPr>
            <a:lvl7pPr marL="2962382" indent="0">
              <a:buNone/>
              <a:defRPr sz="1000"/>
            </a:lvl7pPr>
            <a:lvl8pPr marL="3456112" indent="0">
              <a:buNone/>
              <a:defRPr sz="1000"/>
            </a:lvl8pPr>
            <a:lvl9pPr marL="3949842"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CAD570-7A59-4E11-A2CC-E0BA3435C88F}" type="datetimeFigureOut">
              <a:rPr lang="en-GB" smtClean="0"/>
              <a:t>01/12/2016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3332367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11427" y="7056438"/>
            <a:ext cx="4320540" cy="833053"/>
          </a:xfrm>
        </p:spPr>
        <p:txBody>
          <a:bodyPr anchor="b"/>
          <a:lstStyle>
            <a:lvl1pPr algn="l">
              <a:defRPr sz="2200" b="1"/>
            </a:lvl1pPr>
          </a:lstStyle>
          <a:p>
            <a:r>
              <a:rPr lang="en-US" smtClean="0"/>
              <a:t>Click to edit Master title style</a:t>
            </a:r>
            <a:endParaRPr lang="en-GB"/>
          </a:p>
        </p:txBody>
      </p:sp>
      <p:sp>
        <p:nvSpPr>
          <p:cNvPr id="3" name="Picture Placeholder 2"/>
          <p:cNvSpPr>
            <a:spLocks noGrp="1"/>
          </p:cNvSpPr>
          <p:nvPr>
            <p:ph type="pic" idx="1"/>
          </p:nvPr>
        </p:nvSpPr>
        <p:spPr>
          <a:xfrm>
            <a:off x="1411427" y="900722"/>
            <a:ext cx="4320540" cy="6048375"/>
          </a:xfrm>
        </p:spPr>
        <p:txBody>
          <a:bodyPr/>
          <a:lstStyle>
            <a:lvl1pPr marL="0" indent="0">
              <a:buNone/>
              <a:defRPr sz="3500"/>
            </a:lvl1pPr>
            <a:lvl2pPr marL="493730" indent="0">
              <a:buNone/>
              <a:defRPr sz="3000"/>
            </a:lvl2pPr>
            <a:lvl3pPr marL="987461" indent="0">
              <a:buNone/>
              <a:defRPr sz="2600"/>
            </a:lvl3pPr>
            <a:lvl4pPr marL="1481191" indent="0">
              <a:buNone/>
              <a:defRPr sz="2200"/>
            </a:lvl4pPr>
            <a:lvl5pPr marL="1974921" indent="0">
              <a:buNone/>
              <a:defRPr sz="2200"/>
            </a:lvl5pPr>
            <a:lvl6pPr marL="2468651" indent="0">
              <a:buNone/>
              <a:defRPr sz="2200"/>
            </a:lvl6pPr>
            <a:lvl7pPr marL="2962382" indent="0">
              <a:buNone/>
              <a:defRPr sz="2200"/>
            </a:lvl7pPr>
            <a:lvl8pPr marL="3456112" indent="0">
              <a:buNone/>
              <a:defRPr sz="2200"/>
            </a:lvl8pPr>
            <a:lvl9pPr marL="3949842" indent="0">
              <a:buNone/>
              <a:defRPr sz="2200"/>
            </a:lvl9pPr>
          </a:lstStyle>
          <a:p>
            <a:endParaRPr lang="en-GB"/>
          </a:p>
        </p:txBody>
      </p:sp>
      <p:sp>
        <p:nvSpPr>
          <p:cNvPr id="4" name="Text Placeholder 3"/>
          <p:cNvSpPr>
            <a:spLocks noGrp="1"/>
          </p:cNvSpPr>
          <p:nvPr>
            <p:ph type="body" sz="half" idx="2"/>
          </p:nvPr>
        </p:nvSpPr>
        <p:spPr>
          <a:xfrm>
            <a:off x="1411427" y="7889491"/>
            <a:ext cx="4320540" cy="1183072"/>
          </a:xfrm>
        </p:spPr>
        <p:txBody>
          <a:bodyPr/>
          <a:lstStyle>
            <a:lvl1pPr marL="0" indent="0">
              <a:buNone/>
              <a:defRPr sz="1500"/>
            </a:lvl1pPr>
            <a:lvl2pPr marL="493730" indent="0">
              <a:buNone/>
              <a:defRPr sz="1300"/>
            </a:lvl2pPr>
            <a:lvl3pPr marL="987461" indent="0">
              <a:buNone/>
              <a:defRPr sz="1100"/>
            </a:lvl3pPr>
            <a:lvl4pPr marL="1481191" indent="0">
              <a:buNone/>
              <a:defRPr sz="1000"/>
            </a:lvl4pPr>
            <a:lvl5pPr marL="1974921" indent="0">
              <a:buNone/>
              <a:defRPr sz="1000"/>
            </a:lvl5pPr>
            <a:lvl6pPr marL="2468651" indent="0">
              <a:buNone/>
              <a:defRPr sz="1000"/>
            </a:lvl6pPr>
            <a:lvl7pPr marL="2962382" indent="0">
              <a:buNone/>
              <a:defRPr sz="1000"/>
            </a:lvl7pPr>
            <a:lvl8pPr marL="3456112" indent="0">
              <a:buNone/>
              <a:defRPr sz="1000"/>
            </a:lvl8pPr>
            <a:lvl9pPr marL="3949842"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CAD570-7A59-4E11-A2CC-E0BA3435C88F}" type="datetimeFigureOut">
              <a:rPr lang="en-GB" smtClean="0"/>
              <a:t>01/12/2016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3061970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CAD570-7A59-4E11-A2CC-E0BA3435C88F}" type="datetimeFigureOut">
              <a:rPr lang="en-GB" smtClean="0"/>
              <a:t>01/12/2016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1853321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915489" y="539034"/>
            <a:ext cx="1215152" cy="11466711"/>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70034" y="539034"/>
            <a:ext cx="3525441" cy="1146671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CAD570-7A59-4E11-A2CC-E0BA3435C88F}" type="datetimeFigureOut">
              <a:rPr lang="en-GB" smtClean="0"/>
              <a:t>01/12/2016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3905889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60045" y="403693"/>
            <a:ext cx="6480810" cy="1680104"/>
          </a:xfrm>
          <a:prstGeom prst="rect">
            <a:avLst/>
          </a:prstGeom>
        </p:spPr>
        <p:txBody>
          <a:bodyPr vert="horz" lIns="98746" tIns="49373" rIns="98746" bIns="49373"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60045" y="2352148"/>
            <a:ext cx="6480810" cy="6652746"/>
          </a:xfrm>
          <a:prstGeom prst="rect">
            <a:avLst/>
          </a:prstGeom>
        </p:spPr>
        <p:txBody>
          <a:bodyPr vert="horz" lIns="98746" tIns="49373" rIns="98746" bIns="4937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60045" y="9343247"/>
            <a:ext cx="1680210" cy="536700"/>
          </a:xfrm>
          <a:prstGeom prst="rect">
            <a:avLst/>
          </a:prstGeom>
        </p:spPr>
        <p:txBody>
          <a:bodyPr vert="horz" lIns="98746" tIns="49373" rIns="98746" bIns="49373" rtlCol="0" anchor="ctr"/>
          <a:lstStyle>
            <a:lvl1pPr algn="l">
              <a:defRPr sz="1300">
                <a:solidFill>
                  <a:schemeClr val="tx1">
                    <a:tint val="75000"/>
                  </a:schemeClr>
                </a:solidFill>
              </a:defRPr>
            </a:lvl1pPr>
          </a:lstStyle>
          <a:p>
            <a:fld id="{21CAD570-7A59-4E11-A2CC-E0BA3435C88F}" type="datetimeFigureOut">
              <a:rPr lang="en-GB" smtClean="0"/>
              <a:t>01/12/2016</a:t>
            </a:fld>
            <a:endParaRPr lang="en-GB"/>
          </a:p>
        </p:txBody>
      </p:sp>
      <p:sp>
        <p:nvSpPr>
          <p:cNvPr id="5" name="Footer Placeholder 4"/>
          <p:cNvSpPr>
            <a:spLocks noGrp="1"/>
          </p:cNvSpPr>
          <p:nvPr>
            <p:ph type="ftr" sz="quarter" idx="3"/>
          </p:nvPr>
        </p:nvSpPr>
        <p:spPr>
          <a:xfrm>
            <a:off x="2460308" y="9343247"/>
            <a:ext cx="2280285" cy="536700"/>
          </a:xfrm>
          <a:prstGeom prst="rect">
            <a:avLst/>
          </a:prstGeom>
        </p:spPr>
        <p:txBody>
          <a:bodyPr vert="horz" lIns="98746" tIns="49373" rIns="98746" bIns="49373" rtlCol="0" anchor="ctr"/>
          <a:lstStyle>
            <a:lvl1pPr algn="ctr">
              <a:defRPr sz="13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160645" y="9343247"/>
            <a:ext cx="1680210" cy="536700"/>
          </a:xfrm>
          <a:prstGeom prst="rect">
            <a:avLst/>
          </a:prstGeom>
        </p:spPr>
        <p:txBody>
          <a:bodyPr vert="horz" lIns="98746" tIns="49373" rIns="98746" bIns="49373" rtlCol="0" anchor="ctr"/>
          <a:lstStyle>
            <a:lvl1pPr algn="r">
              <a:defRPr sz="1300">
                <a:solidFill>
                  <a:schemeClr val="tx1">
                    <a:tint val="75000"/>
                  </a:schemeClr>
                </a:solidFill>
              </a:defRPr>
            </a:lvl1pPr>
          </a:lstStyle>
          <a:p>
            <a:fld id="{77244278-8770-4947-83EB-164651D23D81}" type="slidenum">
              <a:rPr lang="en-GB" smtClean="0"/>
              <a:t>‹#›</a:t>
            </a:fld>
            <a:endParaRPr lang="en-GB"/>
          </a:p>
        </p:txBody>
      </p:sp>
    </p:spTree>
    <p:extLst>
      <p:ext uri="{BB962C8B-B14F-4D97-AF65-F5344CB8AC3E}">
        <p14:creationId xmlns:p14="http://schemas.microsoft.com/office/powerpoint/2010/main" val="30321696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87461" rtl="0" eaLnBrk="1" latinLnBrk="0" hangingPunct="1">
        <a:spcBef>
          <a:spcPct val="0"/>
        </a:spcBef>
        <a:buNone/>
        <a:defRPr sz="4800" kern="1200">
          <a:solidFill>
            <a:schemeClr val="tx1"/>
          </a:solidFill>
          <a:latin typeface="+mj-lt"/>
          <a:ea typeface="+mj-ea"/>
          <a:cs typeface="+mj-cs"/>
        </a:defRPr>
      </a:lvl1pPr>
    </p:titleStyle>
    <p:bodyStyle>
      <a:lvl1pPr marL="370298" indent="-370298" algn="l" defTabSz="987461" rtl="0" eaLnBrk="1" latinLnBrk="0" hangingPunct="1">
        <a:spcBef>
          <a:spcPct val="20000"/>
        </a:spcBef>
        <a:buFont typeface="Arial" panose="020B0604020202020204" pitchFamily="34" charset="0"/>
        <a:buChar char="•"/>
        <a:defRPr sz="3500" kern="1200">
          <a:solidFill>
            <a:schemeClr val="tx1"/>
          </a:solidFill>
          <a:latin typeface="+mn-lt"/>
          <a:ea typeface="+mn-ea"/>
          <a:cs typeface="+mn-cs"/>
        </a:defRPr>
      </a:lvl1pPr>
      <a:lvl2pPr marL="802312" indent="-308581" algn="l" defTabSz="987461" rtl="0" eaLnBrk="1" latinLnBrk="0" hangingPunct="1">
        <a:spcBef>
          <a:spcPct val="20000"/>
        </a:spcBef>
        <a:buFont typeface="Arial" panose="020B0604020202020204" pitchFamily="34" charset="0"/>
        <a:buChar char="–"/>
        <a:defRPr sz="3000" kern="1200">
          <a:solidFill>
            <a:schemeClr val="tx1"/>
          </a:solidFill>
          <a:latin typeface="+mn-lt"/>
          <a:ea typeface="+mn-ea"/>
          <a:cs typeface="+mn-cs"/>
        </a:defRPr>
      </a:lvl2pPr>
      <a:lvl3pPr marL="1234326" indent="-246865" algn="l" defTabSz="987461" rtl="0" eaLnBrk="1" latinLnBrk="0" hangingPunct="1">
        <a:spcBef>
          <a:spcPct val="20000"/>
        </a:spcBef>
        <a:buFont typeface="Arial" panose="020B0604020202020204" pitchFamily="34" charset="0"/>
        <a:buChar char="•"/>
        <a:defRPr sz="2600" kern="1200">
          <a:solidFill>
            <a:schemeClr val="tx1"/>
          </a:solidFill>
          <a:latin typeface="+mn-lt"/>
          <a:ea typeface="+mn-ea"/>
          <a:cs typeface="+mn-cs"/>
        </a:defRPr>
      </a:lvl3pPr>
      <a:lvl4pPr marL="1728056" indent="-246865" algn="l" defTabSz="987461"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4pPr>
      <a:lvl5pPr marL="2221786" indent="-246865" algn="l" defTabSz="987461"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5pPr>
      <a:lvl6pPr marL="2715517" indent="-246865" algn="l" defTabSz="987461"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6pPr>
      <a:lvl7pPr marL="3209247" indent="-246865" algn="l" defTabSz="987461"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7pPr>
      <a:lvl8pPr marL="3702977" indent="-246865" algn="l" defTabSz="987461"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8pPr>
      <a:lvl9pPr marL="4196707" indent="-246865" algn="l" defTabSz="987461"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9pPr>
    </p:bodyStyle>
    <p:otherStyle>
      <a:defPPr>
        <a:defRPr lang="en-US"/>
      </a:defPPr>
      <a:lvl1pPr marL="0" algn="l" defTabSz="987461" rtl="0" eaLnBrk="1" latinLnBrk="0" hangingPunct="1">
        <a:defRPr sz="1900" kern="1200">
          <a:solidFill>
            <a:schemeClr val="tx1"/>
          </a:solidFill>
          <a:latin typeface="+mn-lt"/>
          <a:ea typeface="+mn-ea"/>
          <a:cs typeface="+mn-cs"/>
        </a:defRPr>
      </a:lvl1pPr>
      <a:lvl2pPr marL="493730" algn="l" defTabSz="987461" rtl="0" eaLnBrk="1" latinLnBrk="0" hangingPunct="1">
        <a:defRPr sz="1900" kern="1200">
          <a:solidFill>
            <a:schemeClr val="tx1"/>
          </a:solidFill>
          <a:latin typeface="+mn-lt"/>
          <a:ea typeface="+mn-ea"/>
          <a:cs typeface="+mn-cs"/>
        </a:defRPr>
      </a:lvl2pPr>
      <a:lvl3pPr marL="987461" algn="l" defTabSz="987461" rtl="0" eaLnBrk="1" latinLnBrk="0" hangingPunct="1">
        <a:defRPr sz="1900" kern="1200">
          <a:solidFill>
            <a:schemeClr val="tx1"/>
          </a:solidFill>
          <a:latin typeface="+mn-lt"/>
          <a:ea typeface="+mn-ea"/>
          <a:cs typeface="+mn-cs"/>
        </a:defRPr>
      </a:lvl3pPr>
      <a:lvl4pPr marL="1481191" algn="l" defTabSz="987461" rtl="0" eaLnBrk="1" latinLnBrk="0" hangingPunct="1">
        <a:defRPr sz="1900" kern="1200">
          <a:solidFill>
            <a:schemeClr val="tx1"/>
          </a:solidFill>
          <a:latin typeface="+mn-lt"/>
          <a:ea typeface="+mn-ea"/>
          <a:cs typeface="+mn-cs"/>
        </a:defRPr>
      </a:lvl4pPr>
      <a:lvl5pPr marL="1974921" algn="l" defTabSz="987461" rtl="0" eaLnBrk="1" latinLnBrk="0" hangingPunct="1">
        <a:defRPr sz="1900" kern="1200">
          <a:solidFill>
            <a:schemeClr val="tx1"/>
          </a:solidFill>
          <a:latin typeface="+mn-lt"/>
          <a:ea typeface="+mn-ea"/>
          <a:cs typeface="+mn-cs"/>
        </a:defRPr>
      </a:lvl5pPr>
      <a:lvl6pPr marL="2468651" algn="l" defTabSz="987461" rtl="0" eaLnBrk="1" latinLnBrk="0" hangingPunct="1">
        <a:defRPr sz="1900" kern="1200">
          <a:solidFill>
            <a:schemeClr val="tx1"/>
          </a:solidFill>
          <a:latin typeface="+mn-lt"/>
          <a:ea typeface="+mn-ea"/>
          <a:cs typeface="+mn-cs"/>
        </a:defRPr>
      </a:lvl6pPr>
      <a:lvl7pPr marL="2962382" algn="l" defTabSz="987461" rtl="0" eaLnBrk="1" latinLnBrk="0" hangingPunct="1">
        <a:defRPr sz="1900" kern="1200">
          <a:solidFill>
            <a:schemeClr val="tx1"/>
          </a:solidFill>
          <a:latin typeface="+mn-lt"/>
          <a:ea typeface="+mn-ea"/>
          <a:cs typeface="+mn-cs"/>
        </a:defRPr>
      </a:lvl7pPr>
      <a:lvl8pPr marL="3456112" algn="l" defTabSz="987461" rtl="0" eaLnBrk="1" latinLnBrk="0" hangingPunct="1">
        <a:defRPr sz="1900" kern="1200">
          <a:solidFill>
            <a:schemeClr val="tx1"/>
          </a:solidFill>
          <a:latin typeface="+mn-lt"/>
          <a:ea typeface="+mn-ea"/>
          <a:cs typeface="+mn-cs"/>
        </a:defRPr>
      </a:lvl8pPr>
      <a:lvl9pPr marL="3949842" algn="l" defTabSz="987461"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7181426"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1745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44067" y="175537"/>
            <a:ext cx="7128791" cy="4401205"/>
          </a:xfrm>
          <a:prstGeom prst="rect">
            <a:avLst/>
          </a:prstGeom>
          <a:noFill/>
        </p:spPr>
        <p:txBody>
          <a:bodyPr wrap="square" rtlCol="0">
            <a:spAutoFit/>
          </a:bodyPr>
          <a:lstStyle/>
          <a:p>
            <a:pPr algn="ctr"/>
            <a:r>
              <a:rPr lang="en-GB" sz="2800" dirty="0" smtClean="0">
                <a:latin typeface="Candara" panose="020E0502030303020204" pitchFamily="34" charset="0"/>
              </a:rPr>
              <a:t>At the beginning of King John’s</a:t>
            </a:r>
          </a:p>
          <a:p>
            <a:pPr algn="ctr"/>
            <a:r>
              <a:rPr lang="en-GB" sz="2800" dirty="0" smtClean="0">
                <a:latin typeface="Candara" panose="020E0502030303020204" pitchFamily="34" charset="0"/>
              </a:rPr>
              <a:t>reign the monarch was all </a:t>
            </a:r>
          </a:p>
          <a:p>
            <a:r>
              <a:rPr lang="en-GB" sz="2800" dirty="0" smtClean="0">
                <a:latin typeface="Candara" panose="020E0502030303020204" pitchFamily="34" charset="0"/>
              </a:rPr>
              <a:t>powerful. He owned all the land in England and Wales and the barons had to pay fees to live in the homes their families were given after the </a:t>
            </a:r>
            <a:r>
              <a:rPr lang="en-GB" sz="2800" dirty="0">
                <a:latin typeface="Candara" panose="020E0502030303020204" pitchFamily="34" charset="0"/>
              </a:rPr>
              <a:t>N</a:t>
            </a:r>
            <a:r>
              <a:rPr lang="en-GB" sz="2800" dirty="0" smtClean="0">
                <a:latin typeface="Candara" panose="020E0502030303020204" pitchFamily="34" charset="0"/>
              </a:rPr>
              <a:t>ormans took control in 1066. The King could increase the cost of fees whenever he wanted. The monarch also controlled the law and decided the fate of people who were on trial.</a:t>
            </a:r>
          </a:p>
        </p:txBody>
      </p:sp>
      <p:pic>
        <p:nvPicPr>
          <p:cNvPr id="1035" name="Picture 11" descr="C:\Users\ediahtbm\AppData\Local\Microsoft\Windows\Temporary Internet Files\Content.IE5\PUFOZ4XY\490px-Crown_of_Savoy-Genova.svg[1].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8499" b="11914"/>
          <a:stretch/>
        </p:blipFill>
        <p:spPr bwMode="auto">
          <a:xfrm>
            <a:off x="33829" y="72608"/>
            <a:ext cx="1478389" cy="85031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7" descr="C:\Users\ediahtbm\AppData\Local\Microsoft\Windows\Temporary Internet Files\Content.IE5\4RQ920SK\Parliament_portcullis[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80287" y="72608"/>
            <a:ext cx="903793" cy="1079272"/>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144066" y="5630474"/>
            <a:ext cx="6940013" cy="4093428"/>
          </a:xfrm>
          <a:prstGeom prst="rect">
            <a:avLst/>
          </a:prstGeom>
          <a:noFill/>
        </p:spPr>
        <p:txBody>
          <a:bodyPr wrap="square" rtlCol="0">
            <a:spAutoFit/>
          </a:bodyPr>
          <a:lstStyle/>
          <a:p>
            <a:pPr>
              <a:spcAft>
                <a:spcPts val="600"/>
              </a:spcAft>
            </a:pPr>
            <a:r>
              <a:rPr lang="en-GB" sz="3100" dirty="0" smtClean="0">
                <a:latin typeface="Cambria" panose="02040503050406030204" pitchFamily="18" charset="0"/>
              </a:rPr>
              <a:t>	    </a:t>
            </a:r>
            <a:r>
              <a:rPr lang="en-GB" sz="2800" dirty="0" smtClean="0">
                <a:latin typeface="Candara" panose="020E0502030303020204" pitchFamily="34" charset="0"/>
              </a:rPr>
              <a:t>When English barons revolted </a:t>
            </a:r>
            <a:br>
              <a:rPr lang="en-GB" sz="2800" dirty="0" smtClean="0">
                <a:latin typeface="Candara" panose="020E0502030303020204" pitchFamily="34" charset="0"/>
              </a:rPr>
            </a:br>
            <a:r>
              <a:rPr lang="en-GB" sz="2800" dirty="0" smtClean="0">
                <a:latin typeface="Candara" panose="020E0502030303020204" pitchFamily="34" charset="0"/>
              </a:rPr>
              <a:t>	   against King John he had </a:t>
            </a:r>
            <a:r>
              <a:rPr lang="en-GB" sz="2800" dirty="0">
                <a:latin typeface="Candara" panose="020E0502030303020204" pitchFamily="34" charset="0"/>
              </a:rPr>
              <a:t>to </a:t>
            </a:r>
            <a:r>
              <a:rPr lang="en-GB" sz="2800" dirty="0" smtClean="0">
                <a:latin typeface="Candara" panose="020E0502030303020204" pitchFamily="34" charset="0"/>
              </a:rPr>
              <a:t/>
            </a:r>
            <a:br>
              <a:rPr lang="en-GB" sz="2800" dirty="0" smtClean="0">
                <a:latin typeface="Candara" panose="020E0502030303020204" pitchFamily="34" charset="0"/>
              </a:rPr>
            </a:br>
            <a:r>
              <a:rPr lang="en-GB" sz="2800" dirty="0" smtClean="0">
                <a:latin typeface="Candara" panose="020E0502030303020204" pitchFamily="34" charset="0"/>
              </a:rPr>
              <a:t>make promises about how his barons and freemen would be treated and agree to consult them about raising taxes. </a:t>
            </a:r>
          </a:p>
          <a:p>
            <a:pPr>
              <a:spcAft>
                <a:spcPts val="600"/>
              </a:spcAft>
            </a:pPr>
            <a:r>
              <a:rPr lang="en-GB" sz="2800" dirty="0" smtClean="0">
                <a:latin typeface="Candara" panose="020E0502030303020204" pitchFamily="34" charset="0"/>
              </a:rPr>
              <a:t>In 1215, </a:t>
            </a:r>
            <a:r>
              <a:rPr lang="en-GB" sz="2800" i="1" dirty="0" smtClean="0">
                <a:solidFill>
                  <a:srgbClr val="B70B40"/>
                </a:solidFill>
                <a:latin typeface="Candara" panose="020E0502030303020204" pitchFamily="34" charset="0"/>
              </a:rPr>
              <a:t>Magna </a:t>
            </a:r>
            <a:r>
              <a:rPr lang="en-GB" sz="2800" i="1" dirty="0">
                <a:solidFill>
                  <a:srgbClr val="B70B40"/>
                </a:solidFill>
                <a:latin typeface="Candara" panose="020E0502030303020204" pitchFamily="34" charset="0"/>
              </a:rPr>
              <a:t>Carta </a:t>
            </a:r>
            <a:r>
              <a:rPr lang="en-GB" sz="2800" dirty="0">
                <a:latin typeface="Candara" panose="020E0502030303020204" pitchFamily="34" charset="0"/>
              </a:rPr>
              <a:t>which </a:t>
            </a:r>
            <a:r>
              <a:rPr lang="en-GB" sz="2800" dirty="0" smtClean="0">
                <a:latin typeface="Candara" panose="020E0502030303020204" pitchFamily="34" charset="0"/>
              </a:rPr>
              <a:t>listed </a:t>
            </a:r>
            <a:r>
              <a:rPr lang="en-GB" sz="2800" dirty="0">
                <a:latin typeface="Candara" panose="020E0502030303020204" pitchFamily="34" charset="0"/>
              </a:rPr>
              <a:t>the King’s promises </a:t>
            </a:r>
            <a:r>
              <a:rPr lang="en-GB" sz="2800" dirty="0" smtClean="0">
                <a:latin typeface="Candara" panose="020E0502030303020204" pitchFamily="34" charset="0"/>
              </a:rPr>
              <a:t>was signed by King John in the presence of the </a:t>
            </a:r>
            <a:r>
              <a:rPr lang="en-GB" sz="2800" dirty="0">
                <a:latin typeface="Candara" panose="020E0502030303020204" pitchFamily="34" charset="0"/>
              </a:rPr>
              <a:t>Archbishop of Canterbury, </a:t>
            </a:r>
            <a:r>
              <a:rPr lang="en-GB" sz="2800" dirty="0" smtClean="0">
                <a:latin typeface="Candara" panose="020E0502030303020204" pitchFamily="34" charset="0"/>
              </a:rPr>
              <a:t>other </a:t>
            </a:r>
            <a:r>
              <a:rPr lang="en-GB" sz="2800" dirty="0">
                <a:latin typeface="Candara" panose="020E0502030303020204" pitchFamily="34" charset="0"/>
              </a:rPr>
              <a:t>leading churchmen and English </a:t>
            </a:r>
            <a:r>
              <a:rPr lang="en-GB" sz="2800" dirty="0" smtClean="0">
                <a:latin typeface="Candara" panose="020E0502030303020204" pitchFamily="34" charset="0"/>
              </a:rPr>
              <a:t>barons.</a:t>
            </a:r>
            <a:endParaRPr lang="en-GB" sz="2800" dirty="0">
              <a:latin typeface="Candara" panose="020E0502030303020204" pitchFamily="34" charset="0"/>
            </a:endParaRPr>
          </a:p>
        </p:txBody>
      </p:sp>
      <p:pic>
        <p:nvPicPr>
          <p:cNvPr id="22" name="Picture 7" descr="C:\Users\ediahtbm\AppData\Local\Microsoft\Windows\Temporary Internet Files\Content.IE5\4RQ920SK\Parliament_portcullis[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58714" y="5545216"/>
            <a:ext cx="903793" cy="107927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descr="C:\Users\ediahtbm\AppData\Local\Microsoft\Windows\Temporary Internet Files\Content.IE5\PUFOZ4XY\490px-Crown_of_Savoy-Genova.svg[1].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8499" b="11914"/>
          <a:stretch/>
        </p:blipFill>
        <p:spPr bwMode="auto">
          <a:xfrm>
            <a:off x="-14647" y="5513491"/>
            <a:ext cx="1613545" cy="928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462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7181426"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1745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1" name="Picture 7" descr="C:\Users\ediahtbm\AppData\Local\Microsoft\Windows\Temporary Internet Files\Content.IE5\4RQ920SK\Parliament_portcullis[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2737" y="5359205"/>
            <a:ext cx="922495" cy="110160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7" descr="C:\Users\ediahtbm\AppData\Local\Microsoft\Windows\Temporary Internet Files\Content.IE5\4RQ920SK\Parliament_portcullis[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80287" y="72608"/>
            <a:ext cx="903793" cy="107927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C:\Users\ediahtbm\AppData\Local\Microsoft\Windows\Temporary Internet Files\Content.IE5\PUFOZ4XY\490px-Crown_of_Savoy-Genova.svg[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8499" b="11914"/>
          <a:stretch/>
        </p:blipFill>
        <p:spPr bwMode="auto">
          <a:xfrm>
            <a:off x="6926" y="72608"/>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C:\Users\ediahtbm\AppData\Local\Microsoft\Windows\Temporary Internet Files\Content.IE5\PUFOZ4XY\490px-Crown_of_Savoy-Genova.svg[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8499" b="11914"/>
          <a:stretch/>
        </p:blipFill>
        <p:spPr bwMode="auto">
          <a:xfrm>
            <a:off x="127918" y="5400352"/>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47223" y="375592"/>
            <a:ext cx="7024734" cy="4001095"/>
          </a:xfrm>
          <a:prstGeom prst="rect">
            <a:avLst/>
          </a:prstGeom>
          <a:noFill/>
        </p:spPr>
        <p:txBody>
          <a:bodyPr wrap="square" rtlCol="0">
            <a:spAutoFit/>
          </a:bodyPr>
          <a:lstStyle/>
          <a:p>
            <a:pPr algn="ctr"/>
            <a:r>
              <a:rPr lang="en-GB" sz="3000" dirty="0" smtClean="0">
                <a:latin typeface="Cambria" panose="02040503050406030204" pitchFamily="18" charset="0"/>
              </a:rPr>
              <a:t>   </a:t>
            </a:r>
            <a:r>
              <a:rPr lang="en-GB" sz="2800" dirty="0" smtClean="0">
                <a:latin typeface="Candara" panose="020E0502030303020204" pitchFamily="34" charset="0"/>
              </a:rPr>
              <a:t>Soon after </a:t>
            </a:r>
            <a:r>
              <a:rPr lang="en-GB" sz="2800" b="1" dirty="0" smtClean="0">
                <a:solidFill>
                  <a:srgbClr val="FF0000"/>
                </a:solidFill>
                <a:latin typeface="Candara" panose="020E0502030303020204" pitchFamily="34" charset="0"/>
              </a:rPr>
              <a:t>King John’s </a:t>
            </a:r>
            <a:r>
              <a:rPr lang="en-GB" sz="2800" dirty="0" smtClean="0">
                <a:latin typeface="Candara" panose="020E0502030303020204" pitchFamily="34" charset="0"/>
              </a:rPr>
              <a:t>reign</a:t>
            </a:r>
          </a:p>
          <a:p>
            <a:pPr algn="ctr"/>
            <a:r>
              <a:rPr lang="en-GB" sz="2800" dirty="0" smtClean="0">
                <a:latin typeface="Candara" panose="020E0502030303020204" pitchFamily="34" charset="0"/>
              </a:rPr>
              <a:t>the council of churchmen, </a:t>
            </a:r>
          </a:p>
          <a:p>
            <a:r>
              <a:rPr lang="en-GB" sz="2800" dirty="0" smtClean="0">
                <a:latin typeface="Candara" panose="020E0502030303020204" pitchFamily="34" charset="0"/>
              </a:rPr>
              <a:t>barons and earls who met to agree new laws with the King began to be called </a:t>
            </a:r>
            <a:r>
              <a:rPr lang="en-GB" sz="2800" dirty="0" smtClean="0">
                <a:solidFill>
                  <a:srgbClr val="FF0000"/>
                </a:solidFill>
                <a:latin typeface="Candara" panose="020E0502030303020204" pitchFamily="34" charset="0"/>
              </a:rPr>
              <a:t>parliament. </a:t>
            </a:r>
            <a:r>
              <a:rPr lang="en-GB" sz="2800" dirty="0" smtClean="0">
                <a:latin typeface="Candara" panose="020E0502030303020204" pitchFamily="34" charset="0"/>
              </a:rPr>
              <a:t>The name comes from the French verb </a:t>
            </a:r>
            <a:r>
              <a:rPr lang="en-GB" sz="2800" i="1" dirty="0" err="1" smtClean="0">
                <a:latin typeface="Candara" panose="020E0502030303020204" pitchFamily="34" charset="0"/>
              </a:rPr>
              <a:t>parler</a:t>
            </a:r>
            <a:r>
              <a:rPr lang="en-GB" sz="2800" dirty="0" smtClean="0">
                <a:latin typeface="Candara" panose="020E0502030303020204" pitchFamily="34" charset="0"/>
              </a:rPr>
              <a:t>, which means to speak or talk, because this was where the king talked to his Lords. Only lords, bishops and very wealth landowners were part of parliament.</a:t>
            </a:r>
          </a:p>
        </p:txBody>
      </p:sp>
      <p:sp>
        <p:nvSpPr>
          <p:cNvPr id="14" name="TextBox 13"/>
          <p:cNvSpPr txBox="1"/>
          <p:nvPr/>
        </p:nvSpPr>
        <p:spPr>
          <a:xfrm>
            <a:off x="181509" y="5471055"/>
            <a:ext cx="6956162" cy="4401205"/>
          </a:xfrm>
          <a:prstGeom prst="rect">
            <a:avLst/>
          </a:prstGeom>
          <a:noFill/>
        </p:spPr>
        <p:txBody>
          <a:bodyPr wrap="square" rtlCol="0">
            <a:spAutoFit/>
          </a:bodyPr>
          <a:lstStyle/>
          <a:p>
            <a:pPr algn="ctr"/>
            <a:r>
              <a:rPr lang="en-GB" sz="2800" dirty="0" smtClean="0">
                <a:latin typeface="Candara" panose="020E0502030303020204" pitchFamily="34" charset="0"/>
              </a:rPr>
              <a:t>The earliest Parliaments </a:t>
            </a:r>
            <a:br>
              <a:rPr lang="en-GB" sz="2800" dirty="0" smtClean="0">
                <a:latin typeface="Candara" panose="020E0502030303020204" pitchFamily="34" charset="0"/>
              </a:rPr>
            </a:br>
            <a:r>
              <a:rPr lang="en-GB" sz="2800" dirty="0" smtClean="0">
                <a:latin typeface="Candara" panose="020E0502030303020204" pitchFamily="34" charset="0"/>
              </a:rPr>
              <a:t>    only met when the King called </a:t>
            </a:r>
          </a:p>
          <a:p>
            <a:r>
              <a:rPr lang="en-GB" sz="2800" dirty="0">
                <a:latin typeface="Candara" panose="020E0502030303020204" pitchFamily="34" charset="0"/>
              </a:rPr>
              <a:t>t</a:t>
            </a:r>
            <a:r>
              <a:rPr lang="en-GB" sz="2800" dirty="0" smtClean="0">
                <a:latin typeface="Candara" panose="020E0502030303020204" pitchFamily="34" charset="0"/>
              </a:rPr>
              <a:t>hem. This was usually because they wanted to raise taxes, kings could only raise taxes with parliament’s agreement. </a:t>
            </a:r>
          </a:p>
          <a:p>
            <a:pPr>
              <a:spcAft>
                <a:spcPts val="600"/>
              </a:spcAft>
            </a:pPr>
            <a:r>
              <a:rPr lang="en-GB" sz="2800" dirty="0" smtClean="0">
                <a:latin typeface="Candara" panose="020E0502030303020204" pitchFamily="34" charset="0"/>
              </a:rPr>
              <a:t>The council made petitions to the King asking for things they wanted done. The King did not have to agree to these but if he needed more money sometimes he had to agree to get what he wanted.</a:t>
            </a:r>
          </a:p>
        </p:txBody>
      </p:sp>
    </p:spTree>
    <p:extLst>
      <p:ext uri="{BB962C8B-B14F-4D97-AF65-F5344CB8AC3E}">
        <p14:creationId xmlns:p14="http://schemas.microsoft.com/office/powerpoint/2010/main" val="3539264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7181426"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1745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1" name="Picture 7" descr="C:\Users\ediahtbm\AppData\Local\Microsoft\Windows\Temporary Internet Files\Content.IE5\4RQ920SK\Parliament_portcullis[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2737" y="5359205"/>
            <a:ext cx="922495" cy="110160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30470" y="520651"/>
            <a:ext cx="6987314" cy="4124206"/>
          </a:xfrm>
          <a:prstGeom prst="rect">
            <a:avLst/>
          </a:prstGeom>
          <a:noFill/>
        </p:spPr>
        <p:txBody>
          <a:bodyPr wrap="square" rtlCol="0">
            <a:spAutoFit/>
          </a:bodyPr>
          <a:lstStyle/>
          <a:p>
            <a:pPr algn="ctr"/>
            <a:r>
              <a:rPr lang="en-GB" sz="2800" dirty="0" smtClean="0">
                <a:latin typeface="Candara" panose="020E0502030303020204" pitchFamily="34" charset="0"/>
              </a:rPr>
              <a:t>   In the 13</a:t>
            </a:r>
            <a:r>
              <a:rPr lang="en-GB" sz="2800" baseline="30000" dirty="0" smtClean="0">
                <a:latin typeface="Candara" panose="020E0502030303020204" pitchFamily="34" charset="0"/>
              </a:rPr>
              <a:t>th</a:t>
            </a:r>
            <a:r>
              <a:rPr lang="en-GB" sz="2800" dirty="0" smtClean="0">
                <a:latin typeface="Candara" panose="020E0502030303020204" pitchFamily="34" charset="0"/>
              </a:rPr>
              <a:t> century, monarchs </a:t>
            </a:r>
          </a:p>
          <a:p>
            <a:pPr>
              <a:spcAft>
                <a:spcPts val="600"/>
              </a:spcAft>
            </a:pPr>
            <a:r>
              <a:rPr lang="en-GB" sz="2800" dirty="0" smtClean="0">
                <a:latin typeface="Candara" panose="020E0502030303020204" pitchFamily="34" charset="0"/>
              </a:rPr>
              <a:t>invited important officials from major </a:t>
            </a:r>
            <a:br>
              <a:rPr lang="en-GB" sz="2800" dirty="0" smtClean="0">
                <a:latin typeface="Candara" panose="020E0502030303020204" pitchFamily="34" charset="0"/>
              </a:rPr>
            </a:br>
            <a:r>
              <a:rPr lang="en-GB" sz="2800" dirty="0" smtClean="0">
                <a:latin typeface="Candara" panose="020E0502030303020204" pitchFamily="34" charset="0"/>
              </a:rPr>
              <a:t>towns and landowners who owned less land to come to parliament.</a:t>
            </a:r>
          </a:p>
          <a:p>
            <a:pPr>
              <a:spcAft>
                <a:spcPts val="600"/>
              </a:spcAft>
            </a:pPr>
            <a:r>
              <a:rPr lang="en-GB" sz="2800" dirty="0" smtClean="0">
                <a:latin typeface="Candara" panose="020E0502030303020204" pitchFamily="34" charset="0"/>
              </a:rPr>
              <a:t>By 1500 these made up the House of Commons (because the were commoners) whilst bishops, earls and barons made up the House of Lords. Parliament still consists of these two bodies today.</a:t>
            </a:r>
          </a:p>
        </p:txBody>
      </p:sp>
      <p:pic>
        <p:nvPicPr>
          <p:cNvPr id="11" name="Picture 7" descr="C:\Users\ediahtbm\AppData\Local\Microsoft\Windows\Temporary Internet Files\Content.IE5\4RQ920SK\Parliament_portcullis[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80287" y="72608"/>
            <a:ext cx="903793" cy="107927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C:\Users\ediahtbm\AppData\Local\Microsoft\Windows\Temporary Internet Files\Content.IE5\PUFOZ4XY\490px-Crown_of_Savoy-Genova.svg[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8499" b="11914"/>
          <a:stretch/>
        </p:blipFill>
        <p:spPr bwMode="auto">
          <a:xfrm>
            <a:off x="6926" y="72608"/>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C:\Users\ediahtbm\AppData\Local\Microsoft\Windows\Temporary Internet Files\Content.IE5\PUFOZ4XY\490px-Crown_of_Savoy-Genova.svg[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8499" b="11914"/>
          <a:stretch/>
        </p:blipFill>
        <p:spPr bwMode="auto">
          <a:xfrm>
            <a:off x="127918" y="5400352"/>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73403" y="5864376"/>
            <a:ext cx="6956162" cy="3323987"/>
          </a:xfrm>
          <a:prstGeom prst="rect">
            <a:avLst/>
          </a:prstGeom>
          <a:noFill/>
        </p:spPr>
        <p:txBody>
          <a:bodyPr wrap="square" rtlCol="0">
            <a:spAutoFit/>
          </a:bodyPr>
          <a:lstStyle/>
          <a:p>
            <a:pPr algn="ctr"/>
            <a:r>
              <a:rPr lang="en-GB" sz="3000" dirty="0" smtClean="0">
                <a:latin typeface="Candara" panose="020E0502030303020204" pitchFamily="34" charset="0"/>
              </a:rPr>
              <a:t>      When </a:t>
            </a:r>
            <a:r>
              <a:rPr lang="en-GB" sz="3000" b="1" dirty="0" smtClean="0">
                <a:solidFill>
                  <a:srgbClr val="FF0000"/>
                </a:solidFill>
                <a:latin typeface="Candara" panose="020E0502030303020204" pitchFamily="34" charset="0"/>
              </a:rPr>
              <a:t>James I</a:t>
            </a:r>
            <a:r>
              <a:rPr lang="en-GB" sz="3000" dirty="0" smtClean="0">
                <a:latin typeface="Candara" panose="020E0502030303020204" pitchFamily="34" charset="0"/>
              </a:rPr>
              <a:t> became King</a:t>
            </a:r>
          </a:p>
          <a:p>
            <a:pPr algn="ctr"/>
            <a:r>
              <a:rPr lang="en-GB" sz="3000" dirty="0" smtClean="0">
                <a:latin typeface="Candara" panose="020E0502030303020204" pitchFamily="34" charset="0"/>
              </a:rPr>
              <a:t>of England he had already</a:t>
            </a:r>
          </a:p>
          <a:p>
            <a:r>
              <a:rPr lang="en-GB" sz="3000" dirty="0" smtClean="0">
                <a:latin typeface="Candara" panose="020E0502030303020204" pitchFamily="34" charset="0"/>
              </a:rPr>
              <a:t>been King James VI of Scotland for 35 years. Scotland had its own parliament. Although the two countries now had one monarch, the parliaments remained separate.  </a:t>
            </a:r>
          </a:p>
        </p:txBody>
      </p:sp>
    </p:spTree>
    <p:extLst>
      <p:ext uri="{BB962C8B-B14F-4D97-AF65-F5344CB8AC3E}">
        <p14:creationId xmlns:p14="http://schemas.microsoft.com/office/powerpoint/2010/main" val="3056546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7181426"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1745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1" name="Picture 7" descr="C:\Users\ediahtbm\AppData\Local\Microsoft\Windows\Temporary Internet Files\Content.IE5\4RQ920SK\Parliament_portcullis[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2737" y="5359205"/>
            <a:ext cx="922495" cy="110160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12632" y="791840"/>
            <a:ext cx="6956162" cy="2862322"/>
          </a:xfrm>
          <a:prstGeom prst="rect">
            <a:avLst/>
          </a:prstGeom>
          <a:noFill/>
        </p:spPr>
        <p:txBody>
          <a:bodyPr wrap="square" rtlCol="0">
            <a:spAutoFit/>
          </a:bodyPr>
          <a:lstStyle/>
          <a:p>
            <a:pPr algn="ctr"/>
            <a:r>
              <a:rPr lang="en-GB" sz="2800" dirty="0">
                <a:latin typeface="Candara" panose="020E0502030303020204" pitchFamily="34" charset="0"/>
              </a:rPr>
              <a:t>   </a:t>
            </a:r>
            <a:r>
              <a:rPr lang="en-GB" sz="3000" dirty="0">
                <a:latin typeface="Candara" panose="020E0502030303020204" pitchFamily="34" charset="0"/>
              </a:rPr>
              <a:t>Parliament only </a:t>
            </a:r>
            <a:r>
              <a:rPr lang="en-GB" sz="3000" dirty="0" smtClean="0">
                <a:latin typeface="Candara" panose="020E0502030303020204" pitchFamily="34" charset="0"/>
              </a:rPr>
              <a:t>sat when </a:t>
            </a:r>
          </a:p>
          <a:p>
            <a:r>
              <a:rPr lang="en-GB" sz="3000" b="1" dirty="0" smtClean="0">
                <a:solidFill>
                  <a:srgbClr val="FF0000"/>
                </a:solidFill>
                <a:latin typeface="Candara" panose="020E0502030303020204" pitchFamily="34" charset="0"/>
              </a:rPr>
              <a:t>James </a:t>
            </a:r>
            <a:r>
              <a:rPr lang="en-GB" sz="3000" b="1" dirty="0">
                <a:solidFill>
                  <a:srgbClr val="FF0000"/>
                </a:solidFill>
                <a:latin typeface="Candara" panose="020E0502030303020204" pitchFamily="34" charset="0"/>
              </a:rPr>
              <a:t>I </a:t>
            </a:r>
            <a:r>
              <a:rPr lang="en-GB" sz="3000" dirty="0">
                <a:latin typeface="Candara" panose="020E0502030303020204" pitchFamily="34" charset="0"/>
              </a:rPr>
              <a:t>called it. </a:t>
            </a:r>
            <a:r>
              <a:rPr lang="en-GB" sz="3000" dirty="0" smtClean="0">
                <a:latin typeface="Candara" panose="020E0502030303020204" pitchFamily="34" charset="0"/>
              </a:rPr>
              <a:t>During his 22 year reign in England, </a:t>
            </a:r>
            <a:r>
              <a:rPr lang="en-GB" sz="3000" dirty="0">
                <a:latin typeface="Candara" panose="020E0502030303020204" pitchFamily="34" charset="0"/>
              </a:rPr>
              <a:t>p</a:t>
            </a:r>
            <a:r>
              <a:rPr lang="en-GB" sz="3000" dirty="0" smtClean="0">
                <a:latin typeface="Candara" panose="020E0502030303020204" pitchFamily="34" charset="0"/>
              </a:rPr>
              <a:t>arliament only sat for  total of 36 months (3 years). Sometimes </a:t>
            </a:r>
            <a:r>
              <a:rPr lang="en-GB" sz="3000" dirty="0">
                <a:latin typeface="Candara" panose="020E0502030303020204" pitchFamily="34" charset="0"/>
              </a:rPr>
              <a:t>there were years between meetings of parliament. </a:t>
            </a:r>
          </a:p>
        </p:txBody>
      </p:sp>
      <p:pic>
        <p:nvPicPr>
          <p:cNvPr id="11" name="Picture 7" descr="C:\Users\ediahtbm\AppData\Local\Microsoft\Windows\Temporary Internet Files\Content.IE5\4RQ920SK\Parliament_portcullis[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80287" y="72608"/>
            <a:ext cx="903793" cy="107927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C:\Users\ediahtbm\AppData\Local\Microsoft\Windows\Temporary Internet Files\Content.IE5\PUFOZ4XY\490px-Crown_of_Savoy-Genova.svg[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8499" b="11914"/>
          <a:stretch/>
        </p:blipFill>
        <p:spPr bwMode="auto">
          <a:xfrm>
            <a:off x="6926" y="72608"/>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C:\Users\ediahtbm\AppData\Local\Microsoft\Windows\Temporary Internet Files\Content.IE5\PUFOZ4XY\490px-Crown_of_Savoy-Genova.svg[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8499" b="11914"/>
          <a:stretch/>
        </p:blipFill>
        <p:spPr bwMode="auto">
          <a:xfrm>
            <a:off x="127918" y="5400352"/>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56030" y="5784362"/>
            <a:ext cx="6956162" cy="3785652"/>
          </a:xfrm>
          <a:prstGeom prst="rect">
            <a:avLst/>
          </a:prstGeom>
          <a:noFill/>
        </p:spPr>
        <p:txBody>
          <a:bodyPr wrap="square" rtlCol="0">
            <a:spAutoFit/>
          </a:bodyPr>
          <a:lstStyle/>
          <a:p>
            <a:pPr algn="ctr"/>
            <a:r>
              <a:rPr lang="en-GB" sz="3000" dirty="0" smtClean="0">
                <a:latin typeface="Candara" panose="020E0502030303020204" pitchFamily="34" charset="0"/>
              </a:rPr>
              <a:t>      By </a:t>
            </a:r>
            <a:r>
              <a:rPr lang="en-GB" sz="3000" b="1" dirty="0" smtClean="0">
                <a:solidFill>
                  <a:srgbClr val="FF0000"/>
                </a:solidFill>
                <a:latin typeface="Candara" panose="020E0502030303020204" pitchFamily="34" charset="0"/>
              </a:rPr>
              <a:t>Queen Anne’s </a:t>
            </a:r>
            <a:r>
              <a:rPr lang="en-GB" sz="3000" dirty="0" smtClean="0">
                <a:latin typeface="Candara" panose="020E0502030303020204" pitchFamily="34" charset="0"/>
              </a:rPr>
              <a:t>reign </a:t>
            </a:r>
            <a:br>
              <a:rPr lang="en-GB" sz="3000" dirty="0" smtClean="0">
                <a:latin typeface="Candara" panose="020E0502030303020204" pitchFamily="34" charset="0"/>
              </a:rPr>
            </a:br>
            <a:r>
              <a:rPr lang="en-GB" sz="3000" dirty="0" smtClean="0">
                <a:latin typeface="Candara" panose="020E0502030303020204" pitchFamily="34" charset="0"/>
              </a:rPr>
              <a:t>the monarch still had quite a </a:t>
            </a:r>
          </a:p>
          <a:p>
            <a:r>
              <a:rPr lang="en-GB" sz="3000" dirty="0" smtClean="0">
                <a:latin typeface="Candara" panose="020E0502030303020204" pitchFamily="34" charset="0"/>
              </a:rPr>
              <a:t>lot of power. She could attend parliament when it sat and attended the weekly meetings of the cabinet where she helped make decisions. However only parliament set taxes each year, part of which paid for the royal household.</a:t>
            </a:r>
          </a:p>
        </p:txBody>
      </p:sp>
    </p:spTree>
    <p:extLst>
      <p:ext uri="{BB962C8B-B14F-4D97-AF65-F5344CB8AC3E}">
        <p14:creationId xmlns:p14="http://schemas.microsoft.com/office/powerpoint/2010/main" val="69875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7181426"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1745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1" name="Picture 7" descr="C:\Users\ediahtbm\AppData\Local\Microsoft\Windows\Temporary Internet Files\Content.IE5\4RQ920SK\Parliament_portcullis[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2737" y="5359205"/>
            <a:ext cx="922495" cy="110160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6926" y="215776"/>
            <a:ext cx="7193974" cy="4401205"/>
          </a:xfrm>
          <a:prstGeom prst="rect">
            <a:avLst/>
          </a:prstGeom>
          <a:noFill/>
        </p:spPr>
        <p:txBody>
          <a:bodyPr wrap="square" rtlCol="0">
            <a:spAutoFit/>
          </a:bodyPr>
          <a:lstStyle/>
          <a:p>
            <a:pPr algn="ctr"/>
            <a:r>
              <a:rPr lang="en-GB" sz="2800" dirty="0" smtClean="0">
                <a:latin typeface="Candara" panose="020E0502030303020204" pitchFamily="34" charset="0"/>
              </a:rPr>
              <a:t>     After </a:t>
            </a:r>
            <a:r>
              <a:rPr lang="en-GB" sz="2800" b="1" dirty="0" smtClean="0">
                <a:solidFill>
                  <a:srgbClr val="FF0000"/>
                </a:solidFill>
                <a:latin typeface="Candara" panose="020E0502030303020204" pitchFamily="34" charset="0"/>
              </a:rPr>
              <a:t>Queen Anne’s </a:t>
            </a:r>
            <a:r>
              <a:rPr lang="en-GB" sz="2800" dirty="0" smtClean="0">
                <a:latin typeface="Candara" panose="020E0502030303020204" pitchFamily="34" charset="0"/>
              </a:rPr>
              <a:t>death, the </a:t>
            </a:r>
          </a:p>
          <a:p>
            <a:pPr algn="ctr"/>
            <a:r>
              <a:rPr lang="en-GB" sz="2800" dirty="0">
                <a:latin typeface="Candara" panose="020E0502030303020204" pitchFamily="34" charset="0"/>
              </a:rPr>
              <a:t> </a:t>
            </a:r>
            <a:r>
              <a:rPr lang="en-GB" sz="2800" dirty="0" smtClean="0">
                <a:latin typeface="Candara" panose="020E0502030303020204" pitchFamily="34" charset="0"/>
              </a:rPr>
              <a:t>   law was changed so monarchs</a:t>
            </a:r>
          </a:p>
          <a:p>
            <a:r>
              <a:rPr lang="en-GB" sz="2800" dirty="0" smtClean="0">
                <a:latin typeface="Candara" panose="020E0502030303020204" pitchFamily="34" charset="0"/>
              </a:rPr>
              <a:t>could not refuse to agree </a:t>
            </a:r>
            <a:r>
              <a:rPr lang="en-GB" sz="2800" dirty="0">
                <a:latin typeface="Candara" panose="020E0502030303020204" pitchFamily="34" charset="0"/>
              </a:rPr>
              <a:t>to laws passed by </a:t>
            </a:r>
            <a:r>
              <a:rPr lang="en-GB" sz="2800" dirty="0" smtClean="0">
                <a:latin typeface="Candara" panose="020E0502030303020204" pitchFamily="34" charset="0"/>
              </a:rPr>
              <a:t>parliament but they could appoint ministers to try to influence parliament’s decisions. The chief minister headed the government, </a:t>
            </a:r>
            <a:r>
              <a:rPr lang="en-GB" sz="2800" dirty="0">
                <a:latin typeface="Candara" panose="020E0502030303020204" pitchFamily="34" charset="0"/>
              </a:rPr>
              <a:t>chaired cabinet meetings and </a:t>
            </a:r>
            <a:r>
              <a:rPr lang="en-GB" sz="2800" dirty="0" smtClean="0">
                <a:latin typeface="Candara" panose="020E0502030303020204" pitchFamily="34" charset="0"/>
              </a:rPr>
              <a:t>reported to the monarch. The chief minister began to be called Prime Minister at this time. Sir Robert Walpole was Britain’s first Prime Minister.</a:t>
            </a:r>
            <a:endParaRPr lang="en-GB" sz="3000" dirty="0">
              <a:latin typeface="Candara" panose="020E0502030303020204" pitchFamily="34" charset="0"/>
            </a:endParaRPr>
          </a:p>
        </p:txBody>
      </p:sp>
      <p:pic>
        <p:nvPicPr>
          <p:cNvPr id="11" name="Picture 7" descr="C:\Users\ediahtbm\AppData\Local\Microsoft\Windows\Temporary Internet Files\Content.IE5\4RQ920SK\Parliament_portcullis[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80287" y="72608"/>
            <a:ext cx="903793" cy="107927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C:\Users\ediahtbm\AppData\Local\Microsoft\Windows\Temporary Internet Files\Content.IE5\PUFOZ4XY\490px-Crown_of_Savoy-Genova.svg[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8499" b="11914"/>
          <a:stretch/>
        </p:blipFill>
        <p:spPr bwMode="auto">
          <a:xfrm>
            <a:off x="6926" y="72608"/>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C:\Users\ediahtbm\AppData\Local\Microsoft\Windows\Temporary Internet Files\Content.IE5\PUFOZ4XY\490px-Crown_of_Savoy-Genova.svg[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8499" b="11914"/>
          <a:stretch/>
        </p:blipFill>
        <p:spPr bwMode="auto">
          <a:xfrm>
            <a:off x="127918" y="5400352"/>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30127" y="6015194"/>
            <a:ext cx="6956162" cy="3323987"/>
          </a:xfrm>
          <a:prstGeom prst="rect">
            <a:avLst/>
          </a:prstGeom>
          <a:noFill/>
        </p:spPr>
        <p:txBody>
          <a:bodyPr wrap="square" rtlCol="0">
            <a:spAutoFit/>
          </a:bodyPr>
          <a:lstStyle/>
          <a:p>
            <a:pPr algn="ctr"/>
            <a:r>
              <a:rPr lang="en-GB" sz="3000" dirty="0" smtClean="0">
                <a:latin typeface="Candara" panose="020E0502030303020204" pitchFamily="34" charset="0"/>
              </a:rPr>
              <a:t>     By the time </a:t>
            </a:r>
            <a:r>
              <a:rPr lang="en-GB" sz="3000" b="1" dirty="0" smtClean="0">
                <a:solidFill>
                  <a:srgbClr val="FF0000"/>
                </a:solidFill>
                <a:latin typeface="Candara" panose="020E0502030303020204" pitchFamily="34" charset="0"/>
              </a:rPr>
              <a:t>Queen Victoria</a:t>
            </a:r>
          </a:p>
          <a:p>
            <a:r>
              <a:rPr lang="en-GB" sz="3000" dirty="0" smtClean="0">
                <a:latin typeface="Candara" panose="020E0502030303020204" pitchFamily="34" charset="0"/>
              </a:rPr>
              <a:t>ruled Britain, Britain was a constitutional monarchy with the monarch as Head of State with very little real power. One of Queen Victoria’s main contributions was in making the monarch a public symbol of propriety </a:t>
            </a:r>
            <a:r>
              <a:rPr lang="en-GB" sz="2400" dirty="0" smtClean="0">
                <a:latin typeface="Candara" panose="020E0502030303020204" pitchFamily="34" charset="0"/>
              </a:rPr>
              <a:t>(always behaving in the correct way)</a:t>
            </a:r>
            <a:r>
              <a:rPr lang="en-GB" sz="3000" dirty="0" smtClean="0">
                <a:latin typeface="Candara" panose="020E0502030303020204" pitchFamily="34" charset="0"/>
              </a:rPr>
              <a:t>.</a:t>
            </a:r>
          </a:p>
        </p:txBody>
      </p:sp>
    </p:spTree>
    <p:extLst>
      <p:ext uri="{BB962C8B-B14F-4D97-AF65-F5344CB8AC3E}">
        <p14:creationId xmlns:p14="http://schemas.microsoft.com/office/powerpoint/2010/main" val="30520243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731</TotalTime>
  <Words>392</Words>
  <Application>Microsoft Office PowerPoint</Application>
  <PresentationFormat>Custom</PresentationFormat>
  <Paragraphs>32</Paragraphs>
  <Slides>5</Slides>
  <Notes>5</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PowerPoint Presentation</vt:lpstr>
      <vt:lpstr>PowerPoint Presentation</vt:lpstr>
      <vt:lpstr>PowerPoint Presentation</vt:lpstr>
      <vt:lpstr>PowerPoint Presentation</vt:lpstr>
      <vt:lpstr>PowerPoint Presentation</vt:lpstr>
    </vt:vector>
  </TitlesOfParts>
  <Company>Hampshire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ediahtbm</dc:creator>
  <cp:lastModifiedBy>ediahtbm</cp:lastModifiedBy>
  <cp:revision>49</cp:revision>
  <cp:lastPrinted>2016-11-03T11:47:42Z</cp:lastPrinted>
  <dcterms:created xsi:type="dcterms:W3CDTF">2016-06-16T12:53:19Z</dcterms:created>
  <dcterms:modified xsi:type="dcterms:W3CDTF">2016-12-01T15:42:39Z</dcterms:modified>
</cp:coreProperties>
</file>