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3" r:id="rId6"/>
    <p:sldId id="275" r:id="rId7"/>
    <p:sldId id="276" r:id="rId8"/>
    <p:sldId id="277" r:id="rId9"/>
    <p:sldId id="274" r:id="rId10"/>
    <p:sldId id="278" r:id="rId11"/>
    <p:sldId id="270" r:id="rId12"/>
    <p:sldId id="271" r:id="rId13"/>
    <p:sldId id="272" r:id="rId14"/>
    <p:sldId id="260" r:id="rId15"/>
    <p:sldId id="263" r:id="rId16"/>
    <p:sldId id="26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Thursday 30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April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 smtClean="0"/>
              <a:t>Phase 1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891" y="540129"/>
            <a:ext cx="5884897" cy="588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7138" y="396436"/>
            <a:ext cx="6355159" cy="6353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54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3" y="566255"/>
            <a:ext cx="5871834" cy="587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9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4" y="592380"/>
            <a:ext cx="5584451" cy="558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0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085" y="696883"/>
            <a:ext cx="5884898" cy="588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156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600" dirty="0" smtClean="0"/>
              <a:t>Phase 2 :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3489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" t="11313" r="7619"/>
          <a:stretch/>
        </p:blipFill>
        <p:spPr>
          <a:xfrm rot="5400000">
            <a:off x="3463408" y="2078749"/>
            <a:ext cx="5378584" cy="3970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0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</a:t>
            </a:r>
            <a:r>
              <a:rPr lang="en-GB" dirty="0" smtClean="0"/>
              <a:t>hat’s not fair</a:t>
            </a:r>
            <a:endParaRPr lang="en-GB" b="1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8" t="10296" r="4381"/>
          <a:stretch/>
        </p:blipFill>
        <p:spPr>
          <a:xfrm rot="5400000">
            <a:off x="3494735" y="1914133"/>
            <a:ext cx="5368838" cy="3918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35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5514" y="383375"/>
            <a:ext cx="6302909" cy="6301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6406" y="788323"/>
            <a:ext cx="5636703" cy="5635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8394" y="696882"/>
            <a:ext cx="5728143" cy="572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76</Words>
  <Application>Microsoft Office PowerPoint</Application>
  <PresentationFormat>Widescreen</PresentationFormat>
  <Paragraphs>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Thursday 30th April </vt:lpstr>
      <vt:lpstr>Write your name!</vt:lpstr>
      <vt:lpstr>Sound out each word using Fred Fingers</vt:lpstr>
      <vt:lpstr>Use your alphabet chart to help you write.</vt:lpstr>
      <vt:lpstr>Phase 1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Special friends: – 2 (or 3 letters) which make one sound (digraph or trigraph)</vt:lpstr>
      <vt:lpstr>Today we are practising -</vt:lpstr>
      <vt:lpstr>that’s not fair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32</cp:revision>
  <dcterms:created xsi:type="dcterms:W3CDTF">2020-03-22T15:29:57Z</dcterms:created>
  <dcterms:modified xsi:type="dcterms:W3CDTF">2020-04-27T11:34:50Z</dcterms:modified>
</cp:coreProperties>
</file>