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8" r:id="rId8"/>
    <p:sldId id="275" r:id="rId9"/>
    <p:sldId id="276" r:id="rId10"/>
    <p:sldId id="277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809891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388" y="3252960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409499"/>
            <a:ext cx="5884898" cy="588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657" y="592380"/>
            <a:ext cx="6054714" cy="605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23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7" y="762197"/>
            <a:ext cx="5754269" cy="57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59" y="331123"/>
            <a:ext cx="5832646" cy="583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0"/>
            <a:ext cx="6551103" cy="654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t="7503" r="4952" b="2339"/>
          <a:stretch/>
        </p:blipFill>
        <p:spPr>
          <a:xfrm rot="5400000">
            <a:off x="3201505" y="2117292"/>
            <a:ext cx="5157617" cy="377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shout it out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9" t="10083" r="3829"/>
          <a:stretch/>
        </p:blipFill>
        <p:spPr>
          <a:xfrm rot="5400000">
            <a:off x="3344363" y="1763758"/>
            <a:ext cx="5577840" cy="414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080" y="304996"/>
            <a:ext cx="6420474" cy="641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583" y="265808"/>
            <a:ext cx="6028589" cy="602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377" y="122116"/>
            <a:ext cx="6969114" cy="696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73</Words>
  <Application>Microsoft Office PowerPoint</Application>
  <PresentationFormat>Widescreen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4th May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shout it out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27</cp:revision>
  <dcterms:created xsi:type="dcterms:W3CDTF">2020-03-22T15:29:57Z</dcterms:created>
  <dcterms:modified xsi:type="dcterms:W3CDTF">2020-04-27T12:27:44Z</dcterms:modified>
</cp:coreProperties>
</file>