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3" r:id="rId6"/>
    <p:sldId id="274" r:id="rId7"/>
    <p:sldId id="275" r:id="rId8"/>
    <p:sldId id="276" r:id="rId9"/>
    <p:sldId id="277" r:id="rId10"/>
    <p:sldId id="278" r:id="rId11"/>
    <p:sldId id="270" r:id="rId12"/>
    <p:sldId id="271" r:id="rId13"/>
    <p:sldId id="272" r:id="rId14"/>
    <p:sldId id="260" r:id="rId15"/>
    <p:sldId id="263" r:id="rId16"/>
    <p:sldId id="26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Thursday 23</a:t>
            </a:r>
            <a:r>
              <a:rPr lang="en-GB" sz="3600" baseline="30000" dirty="0" smtClean="0"/>
              <a:t>rd</a:t>
            </a:r>
            <a:r>
              <a:rPr lang="en-GB" sz="3600" dirty="0" smtClean="0"/>
              <a:t> April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dirty="0" smtClean="0"/>
              <a:t>Phase 1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839" y="291934"/>
            <a:ext cx="5884898" cy="588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20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4153" y="135179"/>
            <a:ext cx="6342097" cy="6340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765" y="0"/>
            <a:ext cx="6890737" cy="6888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54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1274" y="334771"/>
            <a:ext cx="6524977" cy="6523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89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9834" y="579318"/>
            <a:ext cx="6002463" cy="600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9027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600" dirty="0" smtClean="0"/>
              <a:t>Phase 2 :</a:t>
            </a:r>
          </a:p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534899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72" r="5905"/>
          <a:stretch/>
        </p:blipFill>
        <p:spPr>
          <a:xfrm rot="5400000">
            <a:off x="3050533" y="2188388"/>
            <a:ext cx="5119928" cy="3722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04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blow the snow</a:t>
            </a:r>
            <a:endParaRPr lang="en-GB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8" t="12074" r="5905"/>
          <a:stretch/>
        </p:blipFill>
        <p:spPr>
          <a:xfrm rot="5400000">
            <a:off x="3687291" y="1393977"/>
            <a:ext cx="5943781" cy="430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35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160" y="1114894"/>
            <a:ext cx="5270943" cy="5269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6142" y="592380"/>
            <a:ext cx="6041651" cy="6040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9835" y="553191"/>
            <a:ext cx="5937148" cy="5935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76</Words>
  <Application>Microsoft Office PowerPoint</Application>
  <PresentationFormat>Widescreen</PresentationFormat>
  <Paragraphs>15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Thursday 23rd April </vt:lpstr>
      <vt:lpstr>Write your name!</vt:lpstr>
      <vt:lpstr>Sound out each word using Fred Fingers</vt:lpstr>
      <vt:lpstr>Use your alphabet chart to help you write.</vt:lpstr>
      <vt:lpstr>Phase 1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Special friends: – 2 (or 3 letters) which make one sound (digraph or trigraph)</vt:lpstr>
      <vt:lpstr>Today we are practising -</vt:lpstr>
      <vt:lpstr>blow the snow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33</cp:revision>
  <dcterms:created xsi:type="dcterms:W3CDTF">2020-03-22T15:29:57Z</dcterms:created>
  <dcterms:modified xsi:type="dcterms:W3CDTF">2020-04-22T08:14:17Z</dcterms:modified>
</cp:coreProperties>
</file>