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2" r:id="rId6"/>
    <p:sldId id="274" r:id="rId7"/>
    <p:sldId id="263" r:id="rId8"/>
    <p:sldId id="273" r:id="rId9"/>
    <p:sldId id="268" r:id="rId10"/>
    <p:sldId id="269" r:id="rId11"/>
    <p:sldId id="270" r:id="rId12"/>
    <p:sldId id="275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4AB2FA3-89B5-44A0-869A-E23A27EFBC80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74507AB8-695D-40F8-AC65-2FCBBDF358B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KS1 SATS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2019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753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SATs are the standard assessment tests that take place at the end of Year 2 and Year 6</a:t>
            </a:r>
          </a:p>
          <a:p>
            <a:r>
              <a:rPr lang="en-GB" dirty="0" smtClean="0"/>
              <a:t>These are national tests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SATs?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02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These are summative assessments at the end of each key stage, allowing: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- government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- county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- schools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	- parents</a:t>
            </a:r>
          </a:p>
          <a:p>
            <a:pPr marL="0" indent="0">
              <a:buNone/>
            </a:pPr>
            <a:r>
              <a:rPr lang="en-GB" dirty="0" smtClean="0"/>
              <a:t>to compare against national data.</a:t>
            </a:r>
          </a:p>
          <a:p>
            <a:r>
              <a:rPr lang="en-GB" dirty="0" smtClean="0"/>
              <a:t>They form part of teachers assessment.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Why do they happen?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2221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KS1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 do they take place?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2839423"/>
              </p:ext>
            </p:extLst>
          </p:nvPr>
        </p:nvGraphicFramePr>
        <p:xfrm>
          <a:off x="1259632" y="3573016"/>
          <a:ext cx="6624736" cy="1584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12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123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</a:rPr>
                        <a:t>Date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95250" marT="95250" marB="952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>
                          <a:effectLst/>
                        </a:rPr>
                        <a:t>Activity</a:t>
                      </a:r>
                      <a:endParaRPr lang="en-GB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95250" marT="95250" marB="9525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</a:rPr>
                        <a:t>May </a:t>
                      </a:r>
                      <a:r>
                        <a:rPr lang="en-GB" sz="1050" dirty="0" smtClean="0">
                          <a:effectLst/>
                        </a:rPr>
                        <a:t>2019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95250" marT="95250" marB="9525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50" dirty="0">
                          <a:effectLst/>
                        </a:rPr>
                        <a:t>Key stage 1 test period</a:t>
                      </a:r>
                      <a:endParaRPr lang="en-GB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95250" marT="95250" marB="9525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2412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Generally, children were shown to be </a:t>
            </a:r>
            <a:r>
              <a:rPr lang="en-GB" b="1" u="sng" dirty="0" smtClean="0"/>
              <a:t>fluent</a:t>
            </a:r>
            <a:r>
              <a:rPr lang="en-GB" dirty="0" smtClean="0"/>
              <a:t> in the basic skills of maths, but a national area for development was </a:t>
            </a:r>
            <a:r>
              <a:rPr lang="en-GB" b="1" u="sng" dirty="0" smtClean="0"/>
              <a:t>applying this knowledge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for example:	</a:t>
            </a:r>
            <a:r>
              <a:rPr lang="en-GB" dirty="0" smtClean="0">
                <a:solidFill>
                  <a:srgbClr val="00B050"/>
                </a:solidFill>
              </a:rPr>
              <a:t>26 + 36 =</a:t>
            </a:r>
          </a:p>
          <a:p>
            <a:pPr marL="0" indent="0">
              <a:buNone/>
            </a:pPr>
            <a:endParaRPr lang="en-GB" dirty="0" smtClean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en-GB" dirty="0" smtClean="0">
                <a:solidFill>
                  <a:srgbClr val="FF0000"/>
                </a:solidFill>
              </a:rPr>
              <a:t>Mrs </a:t>
            </a:r>
            <a:r>
              <a:rPr lang="en-GB" dirty="0" err="1" smtClean="0">
                <a:solidFill>
                  <a:srgbClr val="FF0000"/>
                </a:solidFill>
              </a:rPr>
              <a:t>Revell</a:t>
            </a:r>
            <a:r>
              <a:rPr lang="en-GB" dirty="0" smtClean="0">
                <a:solidFill>
                  <a:srgbClr val="FF0000"/>
                </a:solidFill>
              </a:rPr>
              <a:t> and Miss Blick ate a total of 62 sweets. Miss Blick ate 26. How many did Mrs </a:t>
            </a:r>
            <a:r>
              <a:rPr lang="en-GB" dirty="0" err="1" smtClean="0">
                <a:solidFill>
                  <a:srgbClr val="FF0000"/>
                </a:solidFill>
              </a:rPr>
              <a:t>Revell</a:t>
            </a:r>
            <a:r>
              <a:rPr lang="en-GB" dirty="0" smtClean="0">
                <a:solidFill>
                  <a:srgbClr val="FF0000"/>
                </a:solidFill>
              </a:rPr>
              <a:t> eat?    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Reasoning and problem solving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7611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When teaching reading, there are 5 types of question that the children could encounter. These are:</a:t>
            </a:r>
          </a:p>
          <a:p>
            <a:pPr marL="0" indent="0">
              <a:buNone/>
            </a:pPr>
            <a:r>
              <a:rPr lang="en-GB" dirty="0" smtClean="0"/>
              <a:t> -  Retrieval</a:t>
            </a:r>
          </a:p>
          <a:p>
            <a:pPr>
              <a:buFontTx/>
              <a:buChar char="-"/>
            </a:pPr>
            <a:r>
              <a:rPr lang="en-GB" dirty="0" smtClean="0"/>
              <a:t>Predicting</a:t>
            </a:r>
          </a:p>
          <a:p>
            <a:pPr>
              <a:buFontTx/>
              <a:buChar char="-"/>
            </a:pPr>
            <a:r>
              <a:rPr lang="en-GB" dirty="0" smtClean="0"/>
              <a:t>Vocabulary</a:t>
            </a:r>
          </a:p>
          <a:p>
            <a:pPr>
              <a:buFontTx/>
              <a:buChar char="-"/>
            </a:pPr>
            <a:r>
              <a:rPr lang="en-GB" dirty="0" smtClean="0"/>
              <a:t>Inference</a:t>
            </a:r>
          </a:p>
          <a:p>
            <a:pPr>
              <a:buFontTx/>
              <a:buChar char="-"/>
            </a:pPr>
            <a:r>
              <a:rPr lang="en-GB" dirty="0" smtClean="0"/>
              <a:t>Sequencing 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question types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174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https://www.gov.uk/government/publications/ks1-english-reading-exemplification-working-at-the-expected-standard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Stamina for reading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1052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6" t="8401" r="62570" b="47776"/>
          <a:stretch/>
        </p:blipFill>
        <p:spPr bwMode="auto">
          <a:xfrm>
            <a:off x="254413" y="2060848"/>
            <a:ext cx="4135634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papers – KS1</a:t>
            </a:r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8" t="6998" r="62907" b="8827"/>
          <a:stretch/>
        </p:blipFill>
        <p:spPr bwMode="auto">
          <a:xfrm>
            <a:off x="4644008" y="1496150"/>
            <a:ext cx="3600400" cy="497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71600" y="537321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Paper 1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300192" y="6422833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Paper 2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590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6" t="8401" r="62570" b="6301"/>
          <a:stretch/>
        </p:blipFill>
        <p:spPr bwMode="auto">
          <a:xfrm>
            <a:off x="395536" y="1124743"/>
            <a:ext cx="3816424" cy="5044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0" t="11310" r="60496" b="5489"/>
          <a:stretch/>
        </p:blipFill>
        <p:spPr bwMode="auto">
          <a:xfrm>
            <a:off x="4427984" y="1484784"/>
            <a:ext cx="4176464" cy="4662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06697" y="61653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Paper 1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5256076" y="6144967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Paper 2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987026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8" t="6437" r="63244" b="12755"/>
          <a:stretch/>
        </p:blipFill>
        <p:spPr bwMode="auto">
          <a:xfrm>
            <a:off x="467544" y="1700808"/>
            <a:ext cx="3312368" cy="4355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t="7841" r="60774" b="6301"/>
          <a:stretch/>
        </p:blipFill>
        <p:spPr bwMode="auto">
          <a:xfrm>
            <a:off x="4788024" y="1733633"/>
            <a:ext cx="3744416" cy="4441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06697" y="616530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Paper 1 - arithmetic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004048" y="613303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Paper 2 - reasoning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94711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83" t="7841" r="60887" b="6581"/>
          <a:stretch/>
        </p:blipFill>
        <p:spPr bwMode="auto">
          <a:xfrm>
            <a:off x="539552" y="1374908"/>
            <a:ext cx="3864351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2" t="23003" r="80976" b="10878"/>
          <a:stretch/>
        </p:blipFill>
        <p:spPr bwMode="auto">
          <a:xfrm>
            <a:off x="5508104" y="1340768"/>
            <a:ext cx="1512168" cy="4948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27944" y="5666475"/>
            <a:ext cx="2520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Punctuation and grammar</a:t>
            </a:r>
            <a:endParaRPr lang="en-GB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6623720" y="610501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Spelling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24128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Working on techniques and strategies that could help them when working through papers. </a:t>
            </a:r>
          </a:p>
          <a:p>
            <a:r>
              <a:rPr lang="en-GB" dirty="0" smtClean="0"/>
              <a:t>Focussing on effort and doing our best. </a:t>
            </a:r>
          </a:p>
          <a:p>
            <a:r>
              <a:rPr lang="en-GB" dirty="0" smtClean="0"/>
              <a:t>Ensuring secure learning is demonstrated as part of a broad curriculum. 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are we preparing?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04586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Regularly hear your child read and question them on the text to a deeper level</a:t>
            </a:r>
          </a:p>
          <a:p>
            <a:r>
              <a:rPr lang="en-GB" dirty="0" smtClean="0"/>
              <a:t>Times tables and related division facts</a:t>
            </a:r>
          </a:p>
          <a:p>
            <a:r>
              <a:rPr lang="en-GB" dirty="0" smtClean="0"/>
              <a:t>Addition and subtraction fluency</a:t>
            </a:r>
          </a:p>
          <a:p>
            <a:r>
              <a:rPr lang="en-GB" dirty="0" smtClean="0"/>
              <a:t>CGP guides</a:t>
            </a:r>
            <a:endParaRPr lang="en-GB" dirty="0"/>
          </a:p>
          <a:p>
            <a:pPr marL="0" indent="0" algn="ctr">
              <a:buNone/>
            </a:pPr>
            <a:r>
              <a:rPr lang="en-GB" b="1" dirty="0" smtClean="0"/>
              <a:t>Keep calm and carry on!</a:t>
            </a:r>
            <a:endParaRPr lang="en-GB" b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Helpful Hints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94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131</TotalTime>
  <Words>229</Words>
  <Application>Microsoft Office PowerPoint</Application>
  <PresentationFormat>On-screen Show (4:3)</PresentationFormat>
  <Paragraphs>53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Candara</vt:lpstr>
      <vt:lpstr>Symbol</vt:lpstr>
      <vt:lpstr>Times New Roman</vt:lpstr>
      <vt:lpstr>Waveform</vt:lpstr>
      <vt:lpstr>KS1 SATS</vt:lpstr>
      <vt:lpstr>What are SATs?</vt:lpstr>
      <vt:lpstr>Why do they happen?</vt:lpstr>
      <vt:lpstr>When do they take place?</vt:lpstr>
      <vt:lpstr>Reasoning and problem solving</vt:lpstr>
      <vt:lpstr>Reading question types</vt:lpstr>
      <vt:lpstr>Stamina for reading</vt:lpstr>
      <vt:lpstr>Example papers – KS1</vt:lpstr>
      <vt:lpstr>PowerPoint Presentation</vt:lpstr>
      <vt:lpstr>PowerPoint Presentation</vt:lpstr>
      <vt:lpstr>PowerPoint Presentation</vt:lpstr>
      <vt:lpstr>How are we preparing? </vt:lpstr>
      <vt:lpstr>Helpful Hints</vt:lpstr>
    </vt:vector>
  </TitlesOfParts>
  <Company>Brockenhurst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KS1 and KS2 SATs Briefing</dc:title>
  <dc:creator>Julie EDWARDS</dc:creator>
  <cp:lastModifiedBy>Alana Blick</cp:lastModifiedBy>
  <cp:revision>31</cp:revision>
  <dcterms:created xsi:type="dcterms:W3CDTF">2016-11-14T09:34:18Z</dcterms:created>
  <dcterms:modified xsi:type="dcterms:W3CDTF">2019-03-22T14:37:41Z</dcterms:modified>
</cp:coreProperties>
</file>