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91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8" r:id="rId15"/>
    <p:sldId id="289" r:id="rId16"/>
    <p:sldId id="257" r:id="rId17"/>
    <p:sldId id="258" r:id="rId18"/>
    <p:sldId id="273" r:id="rId19"/>
    <p:sldId id="260" r:id="rId20"/>
    <p:sldId id="296" r:id="rId21"/>
    <p:sldId id="263" r:id="rId22"/>
    <p:sldId id="267" r:id="rId23"/>
    <p:sldId id="268" r:id="rId24"/>
    <p:sldId id="292" r:id="rId25"/>
    <p:sldId id="293" r:id="rId26"/>
    <p:sldId id="295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916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460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636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472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1814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214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262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298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409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615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602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B47299-9175-4D99-B52F-5EA054F73D07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837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emf"/><Relationship Id="rId13" Type="http://schemas.openxmlformats.org/officeDocument/2006/relationships/image" Target="../media/image39.emf"/><Relationship Id="rId18" Type="http://schemas.openxmlformats.org/officeDocument/2006/relationships/image" Target="../media/image44.emf"/><Relationship Id="rId26" Type="http://schemas.openxmlformats.org/officeDocument/2006/relationships/image" Target="../media/image52.emf"/><Relationship Id="rId3" Type="http://schemas.openxmlformats.org/officeDocument/2006/relationships/image" Target="../media/image29.emf"/><Relationship Id="rId21" Type="http://schemas.openxmlformats.org/officeDocument/2006/relationships/image" Target="../media/image47.emf"/><Relationship Id="rId7" Type="http://schemas.openxmlformats.org/officeDocument/2006/relationships/image" Target="../media/image33.emf"/><Relationship Id="rId12" Type="http://schemas.openxmlformats.org/officeDocument/2006/relationships/image" Target="../media/image38.emf"/><Relationship Id="rId17" Type="http://schemas.openxmlformats.org/officeDocument/2006/relationships/image" Target="../media/image43.emf"/><Relationship Id="rId25" Type="http://schemas.openxmlformats.org/officeDocument/2006/relationships/image" Target="../media/image51.emf"/><Relationship Id="rId2" Type="http://schemas.openxmlformats.org/officeDocument/2006/relationships/image" Target="../media/image28.emf"/><Relationship Id="rId16" Type="http://schemas.openxmlformats.org/officeDocument/2006/relationships/image" Target="../media/image42.emf"/><Relationship Id="rId20" Type="http://schemas.openxmlformats.org/officeDocument/2006/relationships/image" Target="../media/image46.emf"/><Relationship Id="rId29" Type="http://schemas.openxmlformats.org/officeDocument/2006/relationships/image" Target="../media/image55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emf"/><Relationship Id="rId11" Type="http://schemas.openxmlformats.org/officeDocument/2006/relationships/image" Target="../media/image37.emf"/><Relationship Id="rId24" Type="http://schemas.openxmlformats.org/officeDocument/2006/relationships/image" Target="../media/image50.emf"/><Relationship Id="rId5" Type="http://schemas.openxmlformats.org/officeDocument/2006/relationships/image" Target="../media/image31.emf"/><Relationship Id="rId15" Type="http://schemas.openxmlformats.org/officeDocument/2006/relationships/image" Target="../media/image41.emf"/><Relationship Id="rId23" Type="http://schemas.openxmlformats.org/officeDocument/2006/relationships/image" Target="../media/image49.emf"/><Relationship Id="rId28" Type="http://schemas.openxmlformats.org/officeDocument/2006/relationships/image" Target="../media/image54.emf"/><Relationship Id="rId10" Type="http://schemas.openxmlformats.org/officeDocument/2006/relationships/image" Target="../media/image36.emf"/><Relationship Id="rId19" Type="http://schemas.openxmlformats.org/officeDocument/2006/relationships/image" Target="../media/image45.emf"/><Relationship Id="rId4" Type="http://schemas.openxmlformats.org/officeDocument/2006/relationships/image" Target="../media/image30.emf"/><Relationship Id="rId9" Type="http://schemas.openxmlformats.org/officeDocument/2006/relationships/image" Target="../media/image35.emf"/><Relationship Id="rId14" Type="http://schemas.openxmlformats.org/officeDocument/2006/relationships/image" Target="../media/image40.emf"/><Relationship Id="rId22" Type="http://schemas.openxmlformats.org/officeDocument/2006/relationships/image" Target="../media/image48.emf"/><Relationship Id="rId27" Type="http://schemas.openxmlformats.org/officeDocument/2006/relationships/image" Target="../media/image53.emf"/><Relationship Id="rId30" Type="http://schemas.openxmlformats.org/officeDocument/2006/relationships/image" Target="../media/image56.em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e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em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em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em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Year R – Phonics</a:t>
            </a:r>
            <a:br>
              <a:rPr lang="en-GB" dirty="0" smtClean="0"/>
            </a:br>
            <a:r>
              <a:rPr lang="en-GB" sz="3600" dirty="0" smtClean="0"/>
              <a:t>Friday 3</a:t>
            </a:r>
            <a:r>
              <a:rPr lang="en-GB" sz="3600" baseline="30000" dirty="0" smtClean="0"/>
              <a:t>rd</a:t>
            </a:r>
            <a:r>
              <a:rPr lang="en-GB" sz="3600" dirty="0" smtClean="0"/>
              <a:t> July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41520" y="9937525"/>
            <a:ext cx="4419396" cy="551691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 descr="Image result for phoni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3095" y="3044599"/>
            <a:ext cx="5892528" cy="3314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48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Write your name!</a:t>
            </a:r>
            <a:endParaRPr lang="en-GB" dirty="0"/>
          </a:p>
        </p:txBody>
      </p:sp>
      <p:pic>
        <p:nvPicPr>
          <p:cNvPr id="1030" name="Picture 6" descr="Image result for write your name clipart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166" y="1825625"/>
            <a:ext cx="3271667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0088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Have a go at saying the sound then saying the rhyme.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7412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1" t="12342" r="5488"/>
          <a:stretch/>
        </p:blipFill>
        <p:spPr>
          <a:xfrm rot="5400000">
            <a:off x="-75643" y="1140810"/>
            <a:ext cx="6402406" cy="464330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03" r="7048" b="3354"/>
          <a:stretch/>
        </p:blipFill>
        <p:spPr>
          <a:xfrm rot="5400000">
            <a:off x="5453741" y="1156066"/>
            <a:ext cx="6374677" cy="4585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755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13" t="7250" r="1333" b="2339"/>
          <a:stretch/>
        </p:blipFill>
        <p:spPr>
          <a:xfrm rot="5400000">
            <a:off x="52248" y="1149533"/>
            <a:ext cx="6374677" cy="465037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" t="8519" r="6857" b="4116"/>
          <a:stretch/>
        </p:blipFill>
        <p:spPr>
          <a:xfrm rot="5400000">
            <a:off x="5475253" y="1173739"/>
            <a:ext cx="6357777" cy="4585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000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3" t="8265" r="3809" b="2592"/>
          <a:stretch/>
        </p:blipFill>
        <p:spPr>
          <a:xfrm rot="5400000">
            <a:off x="-352698" y="1201784"/>
            <a:ext cx="6230984" cy="458506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82" r="10095"/>
          <a:stretch/>
        </p:blipFill>
        <p:spPr>
          <a:xfrm rot="5400000">
            <a:off x="5236845" y="1246143"/>
            <a:ext cx="6165669" cy="449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840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7" t="10042" r="6285"/>
          <a:stretch/>
        </p:blipFill>
        <p:spPr>
          <a:xfrm rot="5400000">
            <a:off x="-99332" y="1089391"/>
            <a:ext cx="6257109" cy="46269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9" t="13852" r="7810"/>
          <a:stretch/>
        </p:blipFill>
        <p:spPr>
          <a:xfrm rot="5400000">
            <a:off x="5332612" y="1117722"/>
            <a:ext cx="6235392" cy="4548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0053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0804" r="4952" b="4117"/>
          <a:stretch/>
        </p:blipFill>
        <p:spPr>
          <a:xfrm rot="5400000">
            <a:off x="26123" y="1345478"/>
            <a:ext cx="6048105" cy="437605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0550" r="5333" b="4624"/>
          <a:stretch/>
        </p:blipFill>
        <p:spPr>
          <a:xfrm rot="5400000">
            <a:off x="5505992" y="1338946"/>
            <a:ext cx="6021977" cy="4362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2347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88" r="7048"/>
          <a:stretch/>
        </p:blipFill>
        <p:spPr>
          <a:xfrm rot="5400000">
            <a:off x="-125458" y="1180827"/>
            <a:ext cx="6374674" cy="464003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" t="11566" r="7618"/>
          <a:stretch/>
        </p:blipFill>
        <p:spPr>
          <a:xfrm rot="5400000">
            <a:off x="5583388" y="1154324"/>
            <a:ext cx="6373919" cy="4692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7760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94"/>
          <a:stretch/>
        </p:blipFill>
        <p:spPr>
          <a:xfrm rot="5400000">
            <a:off x="-324785" y="1242759"/>
            <a:ext cx="6230984" cy="434635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6" t="6233" r="3429"/>
          <a:stretch/>
        </p:blipFill>
        <p:spPr>
          <a:xfrm rot="5400000">
            <a:off x="5630256" y="1084382"/>
            <a:ext cx="6244046" cy="4676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2086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8" t="11566" r="5144"/>
          <a:stretch/>
        </p:blipFill>
        <p:spPr>
          <a:xfrm rot="5400000">
            <a:off x="-334464" y="1167766"/>
            <a:ext cx="6257109" cy="454859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20" r="9333" b="2846"/>
          <a:stretch/>
        </p:blipFill>
        <p:spPr>
          <a:xfrm rot="5400000">
            <a:off x="5146762" y="1227911"/>
            <a:ext cx="6217923" cy="43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5072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7" t="12328" r="8570" b="1322"/>
          <a:stretch/>
        </p:blipFill>
        <p:spPr>
          <a:xfrm rot="5400000">
            <a:off x="-171837" y="1190741"/>
            <a:ext cx="6235021" cy="455893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91" t="11820" r="5713"/>
          <a:stretch/>
        </p:blipFill>
        <p:spPr>
          <a:xfrm rot="5400000">
            <a:off x="5132342" y="1122046"/>
            <a:ext cx="6178734" cy="4535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8293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9" t="11313" r="3429"/>
          <a:stretch/>
        </p:blipFill>
        <p:spPr>
          <a:xfrm rot="5400000">
            <a:off x="-543470" y="1206954"/>
            <a:ext cx="6374673" cy="456165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t="7504" r="6095" b="3100"/>
          <a:stretch/>
        </p:blipFill>
        <p:spPr>
          <a:xfrm rot="5400000">
            <a:off x="5127170" y="1169128"/>
            <a:ext cx="6335489" cy="4598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6286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9" t="8519" r="6476" b="4878"/>
          <a:stretch/>
        </p:blipFill>
        <p:spPr>
          <a:xfrm rot="5400000">
            <a:off x="78376" y="1201786"/>
            <a:ext cx="6204857" cy="445443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2328" r="4952"/>
          <a:stretch/>
        </p:blipFill>
        <p:spPr>
          <a:xfrm rot="5400000">
            <a:off x="5423563" y="1099760"/>
            <a:ext cx="6223306" cy="4640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8123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95" t="18676" r="9715" b="5133"/>
          <a:stretch/>
        </p:blipFill>
        <p:spPr>
          <a:xfrm rot="5400000">
            <a:off x="-119486" y="1438833"/>
            <a:ext cx="6012751" cy="428461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28" t="13344" r="5905" b="4878"/>
          <a:stretch/>
        </p:blipFill>
        <p:spPr>
          <a:xfrm rot="5400000">
            <a:off x="5087982" y="1443448"/>
            <a:ext cx="5943602" cy="4206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7405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11635" y="1841228"/>
            <a:ext cx="6402976" cy="3710486"/>
          </a:xfrm>
        </p:spPr>
        <p:txBody>
          <a:bodyPr>
            <a:normAutofit/>
          </a:bodyPr>
          <a:lstStyle/>
          <a:p>
            <a:pPr algn="ctr"/>
            <a:r>
              <a:rPr lang="en-GB" sz="6000" dirty="0" smtClean="0"/>
              <a:t>Sound out each word using Fred Fingers</a:t>
            </a:r>
            <a:endParaRPr lang="en-GB" sz="6000" dirty="0"/>
          </a:p>
        </p:txBody>
      </p:sp>
      <p:pic>
        <p:nvPicPr>
          <p:cNvPr id="2050" name="Picture 2" descr="Image result for fred finger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294" y="1938996"/>
            <a:ext cx="1647825" cy="331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5917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 your alphabet chart to help you write.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753094" y="1825624"/>
          <a:ext cx="6685812" cy="4351340"/>
        </p:xfrm>
        <a:graphic>
          <a:graphicData uri="http://schemas.openxmlformats.org/drawingml/2006/table">
            <a:tbl>
              <a:tblPr firstRow="1" firstCol="1" bandRow="1"/>
              <a:tblGrid>
                <a:gridCol w="1114012">
                  <a:extLst>
                    <a:ext uri="{9D8B030D-6E8A-4147-A177-3AD203B41FA5}">
                      <a16:colId xmlns:a16="http://schemas.microsoft.com/office/drawing/2014/main" val="1113792221"/>
                    </a:ext>
                  </a:extLst>
                </a:gridCol>
                <a:gridCol w="1114012">
                  <a:extLst>
                    <a:ext uri="{9D8B030D-6E8A-4147-A177-3AD203B41FA5}">
                      <a16:colId xmlns:a16="http://schemas.microsoft.com/office/drawing/2014/main" val="1977819181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128286339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259611674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50052947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145087649"/>
                    </a:ext>
                  </a:extLst>
                </a:gridCol>
              </a:tblGrid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0205765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651076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7882093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148396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T¶«e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A¶l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[p[h]a[¥e[t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2364781"/>
                  </a:ext>
                </a:extLst>
              </a:tr>
            </a:tbl>
          </a:graphicData>
        </a:graphic>
      </p:graphicFrame>
      <p:pic>
        <p:nvPicPr>
          <p:cNvPr id="310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088" y="1923712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4324" y="1936081"/>
            <a:ext cx="688975" cy="68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8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0046" y="1911807"/>
            <a:ext cx="700087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7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197319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6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3885" y="201771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5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9932" y="2788075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4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914" y="2856900"/>
            <a:ext cx="736600" cy="73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3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8506" y="2745581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1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6454" y="2799055"/>
            <a:ext cx="641350" cy="64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4575" y="2800506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1184" y="2782094"/>
            <a:ext cx="665163" cy="665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9" name="Picture 1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8313" y="3610222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5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9056" y="3670547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6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4109" y="3698080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7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361" y="3717014"/>
            <a:ext cx="617537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8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369252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9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8120" y="3692525"/>
            <a:ext cx="617538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20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420" y="4583496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22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0011" y="4553197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23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807" y="4601618"/>
            <a:ext cx="557212" cy="55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24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85787" y="4582566"/>
            <a:ext cx="617537" cy="617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25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458812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26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579395" y="4623843"/>
            <a:ext cx="534988" cy="534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27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288" y="5482318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28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3929" y="5443561"/>
            <a:ext cx="58102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29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9599" y="5448119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30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244" y="5465581"/>
            <a:ext cx="558800" cy="55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" name="Picture 31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5483837"/>
            <a:ext cx="522287" cy="522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0" name="Picture 3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148" y="1924051"/>
            <a:ext cx="700088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6054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074" y="2847068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sz="7200" dirty="0" smtClean="0"/>
              <a:t>Phase 1 &amp; 2 words to practise: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30552941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7845" y="605442"/>
            <a:ext cx="5911024" cy="5909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386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1091" y="736071"/>
            <a:ext cx="5963275" cy="5961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35806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6143" y="448688"/>
            <a:ext cx="6172280" cy="6170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260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23971" y="840575"/>
            <a:ext cx="5545264" cy="5543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89113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Have a go at writing what you see in the picture.</a:t>
            </a:r>
            <a:endParaRPr lang="en-GB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(phrase or sentence)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319319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Female Pig Cute Animal With Ribbon Bow Royalty Free Clipart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5266" y="249283"/>
            <a:ext cx="6608717" cy="6608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359825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ound Money Stock Illustrations – 411 Found Money Stock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9403" y="391885"/>
            <a:ext cx="6026332" cy="6026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183611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Poo in the Zoo (Poo in the Zoo (1)): Amazon.co.uk: Smallman, Steve ...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958" b="7245"/>
          <a:stretch/>
        </p:blipFill>
        <p:spPr bwMode="auto">
          <a:xfrm>
            <a:off x="1823574" y="535577"/>
            <a:ext cx="8699236" cy="589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60622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</TotalTime>
  <Words>61</Words>
  <Application>Microsoft Office PowerPoint</Application>
  <PresentationFormat>Widescreen</PresentationFormat>
  <Paragraphs>16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2" baseType="lpstr">
      <vt:lpstr>Arial</vt:lpstr>
      <vt:lpstr>Calibri</vt:lpstr>
      <vt:lpstr>Calibri Light</vt:lpstr>
      <vt:lpstr>HfW cursive</vt:lpstr>
      <vt:lpstr>Times New Roman</vt:lpstr>
      <vt:lpstr>Office Theme</vt:lpstr>
      <vt:lpstr>Year R – Phonics Friday 3rd July </vt:lpstr>
      <vt:lpstr>Write your name!</vt:lpstr>
      <vt:lpstr>Have a go at saying the sound then saying the rhyme.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Sound out each word using Fred Fingers</vt:lpstr>
      <vt:lpstr>Use your alphabet chart to help you write.</vt:lpstr>
      <vt:lpstr>Phase 1 &amp; 2 words to practise:</vt:lpstr>
      <vt:lpstr>PowerPoint Presentation</vt:lpstr>
      <vt:lpstr>PowerPoint Presentation</vt:lpstr>
      <vt:lpstr>PowerPoint Presentation</vt:lpstr>
      <vt:lpstr>PowerPoint Presentation</vt:lpstr>
      <vt:lpstr>Have a go at writing what you see in the picture.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R – Phonics Monday 23rd March</dc:title>
  <dc:creator>Brockenhurst Local User</dc:creator>
  <cp:lastModifiedBy>Brockenhurst Local User</cp:lastModifiedBy>
  <cp:revision>32</cp:revision>
  <dcterms:created xsi:type="dcterms:W3CDTF">2020-03-22T15:29:57Z</dcterms:created>
  <dcterms:modified xsi:type="dcterms:W3CDTF">2020-06-25T19:48:20Z</dcterms:modified>
</cp:coreProperties>
</file>