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73" r:id="rId6"/>
    <p:sldId id="274" r:id="rId7"/>
    <p:sldId id="275" r:id="rId8"/>
    <p:sldId id="276" r:id="rId9"/>
    <p:sldId id="277" r:id="rId10"/>
    <p:sldId id="278" r:id="rId11"/>
    <p:sldId id="270" r:id="rId12"/>
    <p:sldId id="271" r:id="rId13"/>
    <p:sldId id="272" r:id="rId14"/>
    <p:sldId id="260" r:id="rId15"/>
    <p:sldId id="263" r:id="rId16"/>
    <p:sldId id="26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Monday 27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April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dirty="0" smtClean="0"/>
              <a:t>Phase 1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6588" y="579317"/>
            <a:ext cx="6041652" cy="6040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20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0462" y="426186"/>
            <a:ext cx="6433537" cy="6431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1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8394" y="265808"/>
            <a:ext cx="6159217" cy="6157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054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3080" y="109054"/>
            <a:ext cx="6590291" cy="658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4898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5960" y="304997"/>
            <a:ext cx="6329034" cy="6327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7544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125" y="5532437"/>
            <a:ext cx="10515600" cy="1325563"/>
          </a:xfrm>
        </p:spPr>
        <p:txBody>
          <a:bodyPr>
            <a:normAutofit/>
          </a:bodyPr>
          <a:lstStyle/>
          <a:p>
            <a:r>
              <a:rPr lang="en-GB" sz="1400" dirty="0" smtClean="0"/>
              <a:t>Special </a:t>
            </a:r>
            <a:r>
              <a:rPr lang="en-GB" sz="1400" dirty="0"/>
              <a:t>friends: – 2 </a:t>
            </a:r>
            <a:r>
              <a:rPr lang="en-GB" sz="1400" dirty="0" smtClean="0"/>
              <a:t>(or </a:t>
            </a:r>
            <a:r>
              <a:rPr lang="en-GB" sz="1400" dirty="0"/>
              <a:t>3 </a:t>
            </a:r>
            <a:r>
              <a:rPr lang="en-GB" sz="1400" dirty="0" smtClean="0"/>
              <a:t>letters) </a:t>
            </a:r>
            <a:r>
              <a:rPr lang="en-GB" sz="1400" dirty="0"/>
              <a:t>which make one sound (digraph or </a:t>
            </a:r>
            <a:r>
              <a:rPr lang="en-GB" sz="1400" dirty="0" err="1"/>
              <a:t>trigraph</a:t>
            </a:r>
            <a:r>
              <a:rPr lang="en-GB" sz="14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691" y="623842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6600" dirty="0" smtClean="0"/>
              <a:t>Phase 2 :</a:t>
            </a:r>
          </a:p>
          <a:p>
            <a:pPr marL="0" indent="0" algn="ctr">
              <a:buNone/>
            </a:pPr>
            <a:r>
              <a:rPr lang="en-GB" sz="6600" dirty="0" smtClean="0"/>
              <a:t>Remember: special friends are 2 letters that are working together to make 1 sound.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2534899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are practising -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80" r="6361"/>
          <a:stretch/>
        </p:blipFill>
        <p:spPr>
          <a:xfrm rot="5400000">
            <a:off x="3166134" y="2154077"/>
            <a:ext cx="5176107" cy="382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204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look at a book</a:t>
            </a:r>
            <a:endParaRPr lang="en-GB" b="1" u="sn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50" r="7619"/>
          <a:stretch/>
        </p:blipFill>
        <p:spPr>
          <a:xfrm rot="5400000">
            <a:off x="3678704" y="1439382"/>
            <a:ext cx="6029466" cy="437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435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451" y="391886"/>
            <a:ext cx="6694795" cy="6693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8394" y="631569"/>
            <a:ext cx="6041652" cy="6040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451" y="605443"/>
            <a:ext cx="6106966" cy="6105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77</Words>
  <Application>Microsoft Office PowerPoint</Application>
  <PresentationFormat>Widescreen</PresentationFormat>
  <Paragraphs>15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Monday 27th April </vt:lpstr>
      <vt:lpstr>Write your name!</vt:lpstr>
      <vt:lpstr>Sound out each word using Fred Fingers</vt:lpstr>
      <vt:lpstr>Use your alphabet chart to help you write.</vt:lpstr>
      <vt:lpstr>Phase 1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Special friends: – 2 (or 3 letters) which make one sound (digraph or trigraph)</vt:lpstr>
      <vt:lpstr>Today we are practising -</vt:lpstr>
      <vt:lpstr>look at a book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29</cp:revision>
  <dcterms:created xsi:type="dcterms:W3CDTF">2020-03-22T15:29:57Z</dcterms:created>
  <dcterms:modified xsi:type="dcterms:W3CDTF">2020-04-22T08:34:23Z</dcterms:modified>
</cp:coreProperties>
</file>