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1" r:id="rId3"/>
    <p:sldId id="262" r:id="rId4"/>
    <p:sldId id="258" r:id="rId5"/>
    <p:sldId id="265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5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Mirror HUNT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86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Mirror Hunt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Can you have a hunt around your house and find all the mirrors you can find?</a:t>
            </a:r>
          </a:p>
          <a:p>
            <a:pPr marL="0" indent="0">
              <a:buNone/>
            </a:pPr>
            <a:r>
              <a:rPr lang="en-GB" sz="3200" dirty="0" smtClean="0"/>
              <a:t>What shape are they?</a:t>
            </a:r>
          </a:p>
          <a:p>
            <a:pPr marL="0" indent="0">
              <a:buNone/>
            </a:pPr>
            <a:r>
              <a:rPr lang="en-GB" sz="3200" dirty="0" smtClean="0"/>
              <a:t>Can you draw the mirrors you find and label the shape?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5003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1318" y="900683"/>
            <a:ext cx="7729728" cy="31019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9600" dirty="0" smtClean="0"/>
              <a:t>Here are some mirrors I found in my house: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99823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1015920"/>
            <a:ext cx="4494998" cy="1134640"/>
          </a:xfrm>
        </p:spPr>
        <p:txBody>
          <a:bodyPr/>
          <a:lstStyle/>
          <a:p>
            <a:r>
              <a:rPr lang="en-GB" dirty="0"/>
              <a:t>Circle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r="16632"/>
          <a:stretch>
            <a:fillRect/>
          </a:stretch>
        </p:blipFill>
        <p:spPr>
          <a:xfrm rot="10800000">
            <a:off x="6089650" y="0"/>
            <a:ext cx="6102350" cy="6858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1592295" y="2764077"/>
            <a:ext cx="2927454" cy="2979878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25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Rectangle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48826" y="1579147"/>
            <a:ext cx="4816475" cy="361235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181535" y="4162280"/>
            <a:ext cx="3662825" cy="2058446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67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Circle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35763" y="1622822"/>
            <a:ext cx="4816475" cy="361235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2277291" y="4036422"/>
            <a:ext cx="1541418" cy="15152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76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Squares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35763" y="1622822"/>
            <a:ext cx="4816475" cy="361235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272322" y="3987262"/>
            <a:ext cx="1358537" cy="1319348"/>
          </a:xfrm>
          <a:prstGeom prst="rect">
            <a:avLst/>
          </a:prstGeom>
          <a:solidFill>
            <a:srgbClr val="EF25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239271" y="3987262"/>
            <a:ext cx="1358537" cy="1319348"/>
          </a:xfrm>
          <a:prstGeom prst="rect">
            <a:avLst/>
          </a:prstGeom>
          <a:solidFill>
            <a:srgbClr val="EF25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92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620" y="1185736"/>
            <a:ext cx="4486656" cy="1141497"/>
          </a:xfrm>
        </p:spPr>
        <p:txBody>
          <a:bodyPr/>
          <a:lstStyle/>
          <a:p>
            <a:r>
              <a:rPr lang="en-GB" dirty="0" smtClean="0"/>
              <a:t> Arch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19863" y="1460897"/>
            <a:ext cx="5248275" cy="393620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2795451"/>
            <a:ext cx="3794760" cy="2948503"/>
          </a:xfrm>
        </p:spPr>
        <p:txBody>
          <a:bodyPr/>
          <a:lstStyle/>
          <a:p>
            <a:r>
              <a:rPr lang="en-GB" dirty="0" smtClean="0"/>
              <a:t>An arch looks like a square or rectangle with a semicircle on top.</a:t>
            </a:r>
          </a:p>
          <a:p>
            <a:endParaRPr lang="en-GB" dirty="0"/>
          </a:p>
        </p:txBody>
      </p:sp>
      <p:sp>
        <p:nvSpPr>
          <p:cNvPr id="6" name="Flowchart: Delay 5"/>
          <p:cNvSpPr/>
          <p:nvPr/>
        </p:nvSpPr>
        <p:spPr>
          <a:xfrm rot="16200000">
            <a:off x="1481233" y="3934954"/>
            <a:ext cx="3063430" cy="205152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8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22</TotalTime>
  <Words>68</Words>
  <Application>Microsoft Office PowerPoint</Application>
  <PresentationFormat>Widescreen</PresentationFormat>
  <Paragraphs>12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Parcel</vt:lpstr>
      <vt:lpstr>Mirror HUNT</vt:lpstr>
      <vt:lpstr>Mirror Hunt</vt:lpstr>
      <vt:lpstr>PowerPoint Presentation</vt:lpstr>
      <vt:lpstr>Circle </vt:lpstr>
      <vt:lpstr>Rectangle</vt:lpstr>
      <vt:lpstr>Circle</vt:lpstr>
      <vt:lpstr>Squares</vt:lpstr>
      <vt:lpstr> Arch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Mirror HUNT</dc:title>
  <dc:creator>Brockenhurst Local User</dc:creator>
  <cp:lastModifiedBy>Brockenhurst Local User</cp:lastModifiedBy>
  <cp:revision>3</cp:revision>
  <dcterms:created xsi:type="dcterms:W3CDTF">2020-03-30T10:32:04Z</dcterms:created>
  <dcterms:modified xsi:type="dcterms:W3CDTF">2020-03-30T10:54:33Z</dcterms:modified>
</cp:coreProperties>
</file>