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81" r:id="rId2"/>
    <p:sldId id="256" r:id="rId3"/>
    <p:sldId id="282" r:id="rId4"/>
    <p:sldId id="257" r:id="rId5"/>
    <p:sldId id="27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20A0"/>
    <a:srgbClr val="E81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69" d="100"/>
          <a:sy n="69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D6428-B276-4D2C-BC03-E787FEF279CD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045E7-D42D-42E1-B020-813E027654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3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Cqpi5Ekwiw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oUP2PFeOi8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hyperlink" Target="https://www.youtube.com/watch?v=GH1-al10hgI" TargetMode="External"/><Relationship Id="rId4" Type="http://schemas.openxmlformats.org/officeDocument/2006/relationships/hyperlink" Target="https://www.youtube.com/watch?v=KSEojtRAoH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2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Discovering the 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Musical Dimensions KS1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7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y Documents\Documents\HMS\clipart\clav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747" y="3957539"/>
            <a:ext cx="813496" cy="8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 smtClean="0"/>
              <a:t>Discovering the </a:t>
            </a:r>
            <a:br>
              <a:rPr lang="en-GB" sz="6000" b="1" dirty="0" smtClean="0"/>
            </a:br>
            <a:r>
              <a:rPr lang="en-GB" sz="6000" b="1" dirty="0" smtClean="0"/>
              <a:t>Musical Dimensions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(there are seven altogether)</a:t>
            </a:r>
            <a:endParaRPr lang="en-GB" dirty="0"/>
          </a:p>
        </p:txBody>
      </p:sp>
      <p:pic>
        <p:nvPicPr>
          <p:cNvPr id="4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0" y="331185"/>
            <a:ext cx="647322" cy="165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914361" y="680722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Heart 5"/>
          <p:cNvSpPr/>
          <p:nvPr/>
        </p:nvSpPr>
        <p:spPr>
          <a:xfrm>
            <a:off x="2279493" y="1160799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9" descr="FlashCards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213" y="1502803"/>
            <a:ext cx="1844076" cy="575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704" y="1030403"/>
            <a:ext cx="896008" cy="59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34423" y="1349725"/>
            <a:ext cx="588789" cy="7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3" y="1300498"/>
            <a:ext cx="970984" cy="7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09" y="1056911"/>
            <a:ext cx="827314" cy="58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124" y="5145588"/>
            <a:ext cx="3367088" cy="93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324" y="4345803"/>
            <a:ext cx="861657" cy="101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20" y="3844860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5" y="4909537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49" y="4771035"/>
            <a:ext cx="845681" cy="102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499" y="4789875"/>
            <a:ext cx="1241209" cy="12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617014" y="2065180"/>
            <a:ext cx="9269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Pitch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20052" y="2065180"/>
            <a:ext cx="198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Duration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72000" y="2087100"/>
            <a:ext cx="17526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Dynamics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39009" y="2063221"/>
            <a:ext cx="14895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Tempo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1053" y="6103231"/>
            <a:ext cx="175392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Texture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52850" y="6128470"/>
            <a:ext cx="1573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Structure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25390" y="6079305"/>
            <a:ext cx="12402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Timbre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7" name="Heart 26"/>
          <p:cNvSpPr/>
          <p:nvPr/>
        </p:nvSpPr>
        <p:spPr>
          <a:xfrm>
            <a:off x="3795727" y="1161403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Heart 27"/>
          <p:cNvSpPr/>
          <p:nvPr/>
        </p:nvSpPr>
        <p:spPr>
          <a:xfrm>
            <a:off x="3352800" y="1148524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Heart 28"/>
          <p:cNvSpPr/>
          <p:nvPr/>
        </p:nvSpPr>
        <p:spPr>
          <a:xfrm>
            <a:off x="2852751" y="1174910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Contents – homepage</a:t>
            </a:r>
            <a:br>
              <a:rPr lang="en-GB" sz="3600" dirty="0" smtClean="0"/>
            </a:br>
            <a:r>
              <a:rPr lang="en-GB" sz="3100" dirty="0" smtClean="0"/>
              <a:t>Click on the        to return to this page 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900" dirty="0" smtClean="0"/>
              <a:t>There are seven musical dimensions – one for every day of the week! </a:t>
            </a:r>
          </a:p>
          <a:p>
            <a:pPr marL="0" indent="0" algn="ctr">
              <a:buNone/>
            </a:pPr>
            <a:r>
              <a:rPr lang="en-GB" sz="2900" dirty="0" smtClean="0"/>
              <a:t>Which one will you discover today?  Click on one and off you go</a:t>
            </a:r>
          </a:p>
          <a:p>
            <a:pPr marL="0" indent="0" algn="ctr">
              <a:buNone/>
            </a:pPr>
            <a:endParaRPr lang="en-GB" sz="2900" dirty="0" smtClean="0"/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Pitch</a:t>
            </a:r>
            <a:r>
              <a:rPr lang="en-GB" dirty="0" smtClean="0"/>
              <a:t> – what it means and fun pitch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Duration</a:t>
            </a:r>
            <a:r>
              <a:rPr lang="en-GB" dirty="0" smtClean="0"/>
              <a:t> – what it means and fun duration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Dynamics</a:t>
            </a:r>
            <a:r>
              <a:rPr lang="en-GB" dirty="0" smtClean="0"/>
              <a:t> – what it means and fun dynamic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Tempo</a:t>
            </a:r>
            <a:r>
              <a:rPr lang="en-GB" dirty="0" smtClean="0"/>
              <a:t> – what it means and fun tempo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Structure</a:t>
            </a:r>
            <a:r>
              <a:rPr lang="en-GB" dirty="0" smtClean="0"/>
              <a:t> – what it means and fun structure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Texture </a:t>
            </a:r>
            <a:r>
              <a:rPr lang="en-GB" dirty="0" smtClean="0"/>
              <a:t> - what it means and fun texture activities 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Timbre</a:t>
            </a:r>
            <a:r>
              <a:rPr lang="en-GB" dirty="0" smtClean="0"/>
              <a:t> – what it means and fun timbre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Quiz time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Don’t try and do them all in one go it could be a bit</a:t>
            </a:r>
            <a:endParaRPr lang="en-GB" dirty="0"/>
          </a:p>
        </p:txBody>
      </p:sp>
      <p:pic>
        <p:nvPicPr>
          <p:cNvPr id="4" name="Picture 2" descr="C:\Users\HMS\AppData\Local\Microsoft\Windows\INetCache\IE\5BD2DBGR\j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432" y="914400"/>
            <a:ext cx="583086" cy="57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MS\AppData\Local\Microsoft\Windows\INetCache\IE\5KM4N2TV\Confused-Figure-with-Question-Marks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76800"/>
            <a:ext cx="177157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973" y="228600"/>
            <a:ext cx="828675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476" y="2286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PITCH</a:t>
            </a:r>
            <a:r>
              <a:rPr lang="en-GB" sz="9600" b="1" dirty="0" smtClean="0"/>
              <a:t/>
            </a:r>
            <a:br>
              <a:rPr lang="en-GB" sz="9600" b="1" dirty="0" smtClean="0"/>
            </a:br>
            <a:r>
              <a:rPr lang="en-GB" sz="2000" b="1" dirty="0" smtClean="0"/>
              <a:t>is all about how high or low sounds are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14" y="1993907"/>
            <a:ext cx="8229600" cy="458945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b="1" u="sng" dirty="0" smtClean="0"/>
              <a:t>Key words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 smtClean="0"/>
              <a:t>High, middle and low</a:t>
            </a:r>
          </a:p>
          <a:p>
            <a:pPr marL="0" indent="0" algn="ctr">
              <a:buNone/>
            </a:pPr>
            <a:r>
              <a:rPr lang="en-GB" sz="3600" b="1" dirty="0" smtClean="0"/>
              <a:t>Higher and lower</a:t>
            </a:r>
          </a:p>
          <a:p>
            <a:pPr marL="0" indent="0" algn="ctr">
              <a:buNone/>
            </a:pPr>
            <a:endParaRPr lang="en-GB" sz="3600" b="1" dirty="0"/>
          </a:p>
          <a:p>
            <a:pPr marL="0" indent="0" algn="ctr">
              <a:buNone/>
            </a:pPr>
            <a:r>
              <a:rPr lang="en-GB" sz="3600" b="1" dirty="0" smtClean="0">
                <a:hlinkClick r:id="rId3"/>
              </a:rPr>
              <a:t>Click here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to find out about high, middle and low sounds and sing a fun song about those sounds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8" name="Picture 4" descr="D:\My Documents\Documents\HMS\clipart\high low midd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2024130" cy="152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/>
          <p:cNvSpPr/>
          <p:nvPr/>
        </p:nvSpPr>
        <p:spPr>
          <a:xfrm>
            <a:off x="7796010" y="1012601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9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OneDrive - Hampshire County Council\Documents\HMS\clipart\Discover the dimensions\inde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88"/>
          <a:stretch/>
        </p:blipFill>
        <p:spPr bwMode="auto">
          <a:xfrm>
            <a:off x="5662411" y="914400"/>
            <a:ext cx="2466975" cy="164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 pitch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Listen to the story of </a:t>
            </a:r>
            <a:br>
              <a:rPr lang="en-GB" dirty="0" smtClean="0"/>
            </a:br>
            <a:r>
              <a:rPr lang="en-GB" dirty="0" err="1" smtClean="0">
                <a:hlinkClick r:id="rId3"/>
              </a:rPr>
              <a:t>Golidlocks</a:t>
            </a:r>
            <a:r>
              <a:rPr lang="en-GB" dirty="0" smtClean="0">
                <a:hlinkClick r:id="rId3"/>
              </a:rPr>
              <a:t> and the three bears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and enjoy using low, middle and high voices for daddy, mummy and baby bear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Join in with this fun </a:t>
            </a:r>
            <a:r>
              <a:rPr lang="en-GB" dirty="0" smtClean="0">
                <a:hlinkClick r:id="rId4"/>
              </a:rPr>
              <a:t>high and low game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Have fun moving to this version of </a:t>
            </a:r>
            <a:r>
              <a:rPr lang="en-GB" dirty="0" smtClean="0">
                <a:hlinkClick r:id="rId5"/>
              </a:rPr>
              <a:t>Teddy Bear’s Picnic</a:t>
            </a:r>
            <a:r>
              <a:rPr lang="en-GB" dirty="0" smtClean="0"/>
              <a:t>.  Walk in time to the </a:t>
            </a:r>
            <a:r>
              <a:rPr lang="en-GB" b="1" dirty="0" smtClean="0"/>
              <a:t>low </a:t>
            </a:r>
            <a:r>
              <a:rPr lang="en-GB" dirty="0" smtClean="0"/>
              <a:t>sounding footsteps and wave your arms in the air every time you hear a </a:t>
            </a:r>
            <a:r>
              <a:rPr lang="en-GB" b="1" dirty="0" smtClean="0"/>
              <a:t>high</a:t>
            </a:r>
            <a:r>
              <a:rPr lang="en-GB" dirty="0" smtClean="0"/>
              <a:t> sound</a:t>
            </a:r>
            <a:endParaRPr lang="en-GB" dirty="0"/>
          </a:p>
        </p:txBody>
      </p:sp>
      <p:pic>
        <p:nvPicPr>
          <p:cNvPr id="1026" name="Picture 2" descr="C:\Users\HMS\AppData\Local\Microsoft\Windows\INetCache\IE\5BD2DBGR\j0442122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25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268</Words>
  <Application>Microsoft Office PowerPoint</Application>
  <PresentationFormat>On-screen Show (4:3)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Keep Calm and  Make Music</vt:lpstr>
      <vt:lpstr>Discovering the  Musical Dimensions</vt:lpstr>
      <vt:lpstr>Contents – homepage Click on the        to return to this page </vt:lpstr>
      <vt:lpstr>PITCH is all about how high or low sounds are</vt:lpstr>
      <vt:lpstr>Fun pitch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musical dimensions</dc:title>
  <dc:creator>HMS</dc:creator>
  <cp:lastModifiedBy>Alana Blick</cp:lastModifiedBy>
  <cp:revision>49</cp:revision>
  <dcterms:created xsi:type="dcterms:W3CDTF">2006-08-16T00:00:00Z</dcterms:created>
  <dcterms:modified xsi:type="dcterms:W3CDTF">2020-05-21T16:44:01Z</dcterms:modified>
</cp:coreProperties>
</file>