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60"/>
  </p:normalViewPr>
  <p:slideViewPr>
    <p:cSldViewPr snapToGrid="0">
      <p:cViewPr varScale="1">
        <p:scale>
          <a:sx n="48" d="100"/>
          <a:sy n="48" d="100"/>
        </p:scale>
        <p:origin x="60" y="13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467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2254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55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883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7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68606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303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90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553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81B362-DA5C-4EF4-97AD-C11DD3CB0CD1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8E7557-722A-4EF7-8AEF-D023D5E0103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06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tmp"/><Relationship Id="rId5" Type="http://schemas.openxmlformats.org/officeDocument/2006/relationships/image" Target="../media/image4.tmp"/><Relationship Id="rId4" Type="http://schemas.openxmlformats.org/officeDocument/2006/relationships/image" Target="../media/image3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764" y="0"/>
            <a:ext cx="1594148" cy="1759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1668" y="0"/>
            <a:ext cx="2039378" cy="2294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ChangeArrowheads="1"/>
          </p:cNvSpPr>
          <p:nvPr>
            <p:ph type="ctrTitle"/>
          </p:nvPr>
        </p:nvSpPr>
        <p:spPr>
          <a:xfrm>
            <a:off x="2240905" y="12382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z="3600" dirty="0" smtClean="0"/>
              <a:t>Year 4</a:t>
            </a:r>
            <a:br>
              <a:rPr lang="en-US" altLang="en-US" sz="3600" dirty="0" smtClean="0"/>
            </a:br>
            <a:r>
              <a:rPr lang="en-US" altLang="en-US" sz="3600" dirty="0" smtClean="0"/>
              <a:t>Mental </a:t>
            </a:r>
            <a:r>
              <a:rPr lang="en-US" altLang="en-US" sz="3600" dirty="0" err="1" smtClean="0"/>
              <a:t>Maths</a:t>
            </a:r>
            <a:r>
              <a:rPr lang="en-US" altLang="en-US" sz="3600" dirty="0" smtClean="0"/>
              <a:t> </a:t>
            </a:r>
            <a:br>
              <a:rPr lang="en-US" altLang="en-US" sz="3600" dirty="0" smtClean="0"/>
            </a:br>
            <a:r>
              <a:rPr lang="en-US" altLang="en-US" sz="3600" dirty="0" smtClean="0"/>
              <a:t>Day 2</a:t>
            </a:r>
            <a:endParaRPr lang="en-US" altLang="en-US" sz="3600" dirty="0" smtClean="0"/>
          </a:p>
        </p:txBody>
      </p:sp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567" y="1224823"/>
            <a:ext cx="4453264" cy="1974127"/>
          </a:xfrm>
          <a:prstGeom prst="rect">
            <a:avLst/>
          </a:prstGeom>
        </p:spPr>
      </p:pic>
      <p:pic>
        <p:nvPicPr>
          <p:cNvPr id="12" name="Picture 11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838" y="3845560"/>
            <a:ext cx="3149225" cy="2355303"/>
          </a:xfrm>
          <a:prstGeom prst="rect">
            <a:avLst/>
          </a:prstGeom>
        </p:spPr>
      </p:pic>
      <p:pic>
        <p:nvPicPr>
          <p:cNvPr id="13" name="Picture 12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1485" y="2689909"/>
            <a:ext cx="5950867" cy="3666696"/>
          </a:xfrm>
          <a:prstGeom prst="rect">
            <a:avLst/>
          </a:prstGeom>
        </p:spPr>
      </p:pic>
      <p:pic>
        <p:nvPicPr>
          <p:cNvPr id="14" name="Picture 13" descr="Screen Clippi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618" y="1989458"/>
            <a:ext cx="1876687" cy="609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404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8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Year 4 Mental Maths  Day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Mental Maths  Day 1</dc:title>
  <dc:creator>Beth Martin</dc:creator>
  <cp:lastModifiedBy>Beth Martin</cp:lastModifiedBy>
  <cp:revision>5</cp:revision>
  <dcterms:created xsi:type="dcterms:W3CDTF">2020-03-20T16:36:40Z</dcterms:created>
  <dcterms:modified xsi:type="dcterms:W3CDTF">2020-03-20T16:40:59Z</dcterms:modified>
</cp:coreProperties>
</file>