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05" autoAdjust="0"/>
    <p:restoredTop sz="94660"/>
  </p:normalViewPr>
  <p:slideViewPr>
    <p:cSldViewPr snapToGrid="0">
      <p:cViewPr varScale="1">
        <p:scale>
          <a:sx n="41" d="100"/>
          <a:sy n="41" d="100"/>
        </p:scale>
        <p:origin x="48" y="7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92728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04679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62254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1700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5559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78839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80780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68606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83031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09079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25536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81B362-DA5C-4EF4-97AD-C11DD3CB0CD1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60621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tmp"/><Relationship Id="rId5" Type="http://schemas.openxmlformats.org/officeDocument/2006/relationships/image" Target="../media/image4.tmp"/><Relationship Id="rId4" Type="http://schemas.openxmlformats.org/officeDocument/2006/relationships/image" Target="../media/image3.tm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50" y="61912"/>
            <a:ext cx="2102792" cy="2321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7690" y="0"/>
            <a:ext cx="2173356" cy="24450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4"/>
          <p:cNvSpPr>
            <a:spLocks noGrp="1" noChangeArrowheads="1"/>
          </p:cNvSpPr>
          <p:nvPr>
            <p:ph type="ctrTitle"/>
          </p:nvPr>
        </p:nvSpPr>
        <p:spPr>
          <a:xfrm>
            <a:off x="2240905" y="123825"/>
            <a:ext cx="7772400" cy="147002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sz="3600" dirty="0" smtClean="0"/>
              <a:t>Year 4</a:t>
            </a:r>
            <a:br>
              <a:rPr lang="en-US" altLang="en-US" sz="3600" dirty="0" smtClean="0"/>
            </a:br>
            <a:r>
              <a:rPr lang="en-US" altLang="en-US" sz="3600" dirty="0" smtClean="0"/>
              <a:t>Mental </a:t>
            </a:r>
            <a:r>
              <a:rPr lang="en-US" altLang="en-US" sz="3600" dirty="0" err="1" smtClean="0"/>
              <a:t>Maths</a:t>
            </a:r>
            <a:r>
              <a:rPr lang="en-US" altLang="en-US" sz="3600" dirty="0" smtClean="0"/>
              <a:t> </a:t>
            </a:r>
            <a:br>
              <a:rPr lang="en-US" altLang="en-US" sz="3600" dirty="0" smtClean="0"/>
            </a:br>
            <a:r>
              <a:rPr lang="en-US" altLang="en-US" sz="3600" dirty="0" smtClean="0"/>
              <a:t>Week </a:t>
            </a:r>
            <a:r>
              <a:rPr lang="en-US" altLang="en-US" sz="3600" dirty="0" smtClean="0"/>
              <a:t>2 </a:t>
            </a:r>
            <a:r>
              <a:rPr lang="en-US" altLang="en-US" sz="3600" dirty="0" smtClean="0"/>
              <a:t>Day 1</a:t>
            </a:r>
          </a:p>
        </p:txBody>
      </p:sp>
      <p:pic>
        <p:nvPicPr>
          <p:cNvPr id="7" name="Picture 6" descr="Year-4--Block-3-Mental-Maths--Test-4-Week-8 [Compatibility Mode] - PowerPoint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26" t="29060" r="6271" b="19316"/>
          <a:stretch/>
        </p:blipFill>
        <p:spPr>
          <a:xfrm>
            <a:off x="1811841" y="1521946"/>
            <a:ext cx="3745039" cy="2758542"/>
          </a:xfrm>
          <a:prstGeom prst="rect">
            <a:avLst/>
          </a:prstGeom>
        </p:spPr>
      </p:pic>
      <p:pic>
        <p:nvPicPr>
          <p:cNvPr id="8" name="Picture 7" descr="Year-4--Block-3-Mental-Maths--Test-4-Week-8 [Compatibility Mode] - PowerPoint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70" t="31453" r="8822" b="23077"/>
          <a:stretch/>
        </p:blipFill>
        <p:spPr>
          <a:xfrm>
            <a:off x="1626247" y="4208584"/>
            <a:ext cx="3745039" cy="2649416"/>
          </a:xfrm>
          <a:prstGeom prst="rect">
            <a:avLst/>
          </a:prstGeom>
        </p:spPr>
      </p:pic>
      <p:pic>
        <p:nvPicPr>
          <p:cNvPr id="9" name="Picture 8" descr="Year-4--Block-3-Mental-Maths--Test-4-Week-8 [Compatibility Mode] - PowerPoint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305" t="31111" r="11008" b="19316"/>
          <a:stretch/>
        </p:blipFill>
        <p:spPr>
          <a:xfrm>
            <a:off x="6127105" y="2052547"/>
            <a:ext cx="4290646" cy="3399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74046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10</Words>
  <Application>Microsoft Office PowerPoint</Application>
  <PresentationFormat>Widescreen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Year 4 Mental Maths  Week 2 Day 1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4 Mental Maths  Day 1</dc:title>
  <dc:creator>Beth Martin</dc:creator>
  <cp:lastModifiedBy>Beth Martin</cp:lastModifiedBy>
  <cp:revision>6</cp:revision>
  <dcterms:created xsi:type="dcterms:W3CDTF">2020-03-20T16:36:40Z</dcterms:created>
  <dcterms:modified xsi:type="dcterms:W3CDTF">2020-04-24T14:47:21Z</dcterms:modified>
</cp:coreProperties>
</file>