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2 Day </a:t>
            </a:r>
            <a:r>
              <a:rPr lang="en-US" altLang="en-US" sz="3600" dirty="0"/>
              <a:t>2</a:t>
            </a:r>
            <a:endParaRPr lang="en-US" altLang="en-US" sz="3600" dirty="0" smtClean="0"/>
          </a:p>
        </p:txBody>
      </p:sp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09" y="1483245"/>
            <a:ext cx="4407899" cy="1648691"/>
          </a:xfrm>
          <a:prstGeom prst="rect">
            <a:avLst/>
          </a:prstGeom>
        </p:spPr>
      </p:pic>
      <p:pic>
        <p:nvPicPr>
          <p:cNvPr id="12" name="Picture 11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74" y="3443404"/>
            <a:ext cx="4047567" cy="3074516"/>
          </a:xfrm>
          <a:prstGeom prst="rect">
            <a:avLst/>
          </a:prstGeom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906" y="2087223"/>
            <a:ext cx="4696480" cy="310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6</cp:revision>
  <dcterms:created xsi:type="dcterms:W3CDTF">2020-03-20T16:36:40Z</dcterms:created>
  <dcterms:modified xsi:type="dcterms:W3CDTF">2020-03-27T11:46:21Z</dcterms:modified>
</cp:coreProperties>
</file>