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1 Day 3</a:t>
            </a:r>
            <a:endParaRPr lang="en-US" altLang="en-US" sz="3600" dirty="0" smtClean="0"/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839" y="1593850"/>
            <a:ext cx="4363059" cy="1867161"/>
          </a:xfrm>
          <a:prstGeom prst="rect">
            <a:avLst/>
          </a:prstGeom>
        </p:spPr>
      </p:pic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45" y="4376614"/>
            <a:ext cx="4499131" cy="1953848"/>
          </a:xfrm>
          <a:prstGeom prst="rect">
            <a:avLst/>
          </a:prstGeom>
        </p:spPr>
      </p:pic>
      <p:pic>
        <p:nvPicPr>
          <p:cNvPr id="16" name="Picture 1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755" y="2324165"/>
            <a:ext cx="4134427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1 Day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8</cp:revision>
  <dcterms:created xsi:type="dcterms:W3CDTF">2020-03-20T16:36:40Z</dcterms:created>
  <dcterms:modified xsi:type="dcterms:W3CDTF">2020-04-16T09:29:47Z</dcterms:modified>
</cp:coreProperties>
</file>