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5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054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23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609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849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136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023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470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44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874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622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671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6E26E-92E8-448C-8A07-5796F1B63EC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3E8F4-703D-4206-AC2F-B24A73A5EB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273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egetables repeat pattern | Repeating patterns, Pattern ar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86" y="117565"/>
            <a:ext cx="11339739" cy="657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 smtClean="0">
                <a:latin typeface="Ravie" panose="04040805050809020602" pitchFamily="82" charset="0"/>
              </a:rPr>
              <a:t>Giuseppe </a:t>
            </a:r>
            <a:r>
              <a:rPr lang="en-GB" dirty="0" err="1" smtClean="0">
                <a:latin typeface="Ravie" panose="04040805050809020602" pitchFamily="82" charset="0"/>
              </a:rPr>
              <a:t>Acrimboldo</a:t>
            </a:r>
            <a:endParaRPr lang="en-GB" dirty="0">
              <a:latin typeface="Ravie" panose="040408050508090206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endParaRPr lang="en-GB" dirty="0" smtClean="0">
              <a:latin typeface="Curlz MT" panose="04040404050702020202" pitchFamily="82" charset="0"/>
            </a:endParaRPr>
          </a:p>
          <a:p>
            <a:r>
              <a:rPr lang="en-GB" sz="7200" dirty="0" smtClean="0">
                <a:latin typeface="Curlz MT" panose="04040404050702020202" pitchFamily="82" charset="0"/>
              </a:rPr>
              <a:t>1527-1593</a:t>
            </a:r>
            <a:endParaRPr lang="en-GB" sz="7200" dirty="0"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21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egetables pattern colorful repeating icons decor Free vector i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00" y="230005"/>
            <a:ext cx="11666311" cy="639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841" y="2391810"/>
            <a:ext cx="7346317" cy="3218967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6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068" y="587008"/>
            <a:ext cx="6773862" cy="1609725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436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amless Repeating Vegetables Background Stock Vector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21"/>
          <a:stretch/>
        </p:blipFill>
        <p:spPr bwMode="auto">
          <a:xfrm>
            <a:off x="91440" y="-2566535"/>
            <a:ext cx="12100560" cy="1008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058" y="854982"/>
            <a:ext cx="7705725" cy="201771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2982595" y="2586945"/>
            <a:ext cx="6702425" cy="14462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200" dirty="0">
                <a:latin typeface="Comic Sans MS" panose="030F0702030302020204" pitchFamily="66" charset="0"/>
                <a:ea typeface="Sassoon Infant Rg" pitchFamily="50" charset="0"/>
                <a:cs typeface="Sassoon Infant Rg" pitchFamily="50" charset="0"/>
              </a:rPr>
              <a:t>Giuseppe </a:t>
            </a:r>
            <a:r>
              <a:rPr lang="en-GB" altLang="en-US" sz="2200" dirty="0" err="1">
                <a:latin typeface="Comic Sans MS" panose="030F0702030302020204" pitchFamily="66" charset="0"/>
                <a:ea typeface="Sassoon Infant Rg" pitchFamily="50" charset="0"/>
                <a:cs typeface="Sassoon Infant Rg" pitchFamily="50" charset="0"/>
              </a:rPr>
              <a:t>Arcimboldo</a:t>
            </a:r>
            <a:r>
              <a:rPr lang="en-GB" altLang="en-US" sz="2200" dirty="0">
                <a:latin typeface="Comic Sans MS" panose="030F0702030302020204" pitchFamily="66" charset="0"/>
                <a:ea typeface="Sassoon Infant Rg" pitchFamily="50" charset="0"/>
                <a:cs typeface="Sassoon Infant Rg" pitchFamily="50" charset="0"/>
              </a:rPr>
              <a:t> is well known today for painting portraits of people made out of different types of fruits, vegetables, meat and fish.</a:t>
            </a:r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2982595" y="4033158"/>
            <a:ext cx="6985000" cy="14462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200" dirty="0">
                <a:latin typeface="Comic Sans MS" panose="030F0702030302020204" pitchFamily="66" charset="0"/>
                <a:ea typeface="Sassoon Infant Rg" pitchFamily="50" charset="0"/>
                <a:cs typeface="Sassoon Infant Rg" pitchFamily="50" charset="0"/>
              </a:rPr>
              <a:t>He would pick food that had a connection to whatever he was painting. For example, when creating a picture of autumn he used fruits and vegetables that grew in autumn. </a:t>
            </a:r>
          </a:p>
        </p:txBody>
      </p:sp>
    </p:spTree>
    <p:extLst>
      <p:ext uri="{BB962C8B-B14F-4D97-AF65-F5344CB8AC3E}">
        <p14:creationId xmlns:p14="http://schemas.microsoft.com/office/powerpoint/2010/main" val="85053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359" y="5048477"/>
            <a:ext cx="2408238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File:Giuseppe Arcimboldo - Spring, 1573.jpg - Wikimedia Common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19"/>
          <a:stretch/>
        </p:blipFill>
        <p:spPr bwMode="auto">
          <a:xfrm>
            <a:off x="387250" y="224825"/>
            <a:ext cx="8456757" cy="65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470571" y="1188720"/>
            <a:ext cx="20425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Felix Titling" panose="04060505060202020A04" pitchFamily="82" charset="0"/>
              </a:rPr>
              <a:t>Spring</a:t>
            </a:r>
            <a:endParaRPr lang="en-GB" sz="4000" dirty="0">
              <a:latin typeface="Felix Titling" panose="04060505060202020A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673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535" y="4996226"/>
            <a:ext cx="2505075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Giuseppe Arcimboldo summer summer&quot; Tote Bag by arthistory | Redbubbl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53" b="28960"/>
          <a:stretch/>
        </p:blipFill>
        <p:spPr bwMode="auto">
          <a:xfrm>
            <a:off x="3163226" y="365760"/>
            <a:ext cx="8034617" cy="6244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0263" y="3853543"/>
            <a:ext cx="24048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Felix Titling" panose="04060505060202020A04" pitchFamily="82" charset="0"/>
              </a:rPr>
              <a:t>summer</a:t>
            </a:r>
            <a:endParaRPr lang="en-GB" sz="4000" dirty="0">
              <a:latin typeface="Felix Titling" panose="04060505060202020A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747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0" y="743903"/>
            <a:ext cx="2474912" cy="118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86799" y="1572647"/>
            <a:ext cx="24557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Felix Titling" panose="04060505060202020A04" pitchFamily="82" charset="0"/>
              </a:rPr>
              <a:t>autumn</a:t>
            </a:r>
            <a:endParaRPr lang="en-GB" sz="4000" dirty="0">
              <a:latin typeface="Felix Titling" panose="04060505060202020A04" pitchFamily="82" charset="0"/>
            </a:endParaRPr>
          </a:p>
        </p:txBody>
      </p:sp>
      <p:pic>
        <p:nvPicPr>
          <p:cNvPr id="4098" name="Picture 2" descr="Autumn by Giuseppe Arcimboldo | Obelisk Art Histor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49"/>
          <a:stretch/>
        </p:blipFill>
        <p:spPr bwMode="auto">
          <a:xfrm>
            <a:off x="1894115" y="225058"/>
            <a:ext cx="5669239" cy="647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238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821" y="879067"/>
            <a:ext cx="2401887" cy="156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5585" y="4506686"/>
            <a:ext cx="2250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Felix Titling" panose="04060505060202020A04" pitchFamily="82" charset="0"/>
              </a:rPr>
              <a:t>winter</a:t>
            </a:r>
            <a:endParaRPr lang="en-GB" sz="4000" dirty="0">
              <a:latin typeface="Felix Titling" panose="04060505060202020A04" pitchFamily="82" charset="0"/>
            </a:endParaRPr>
          </a:p>
        </p:txBody>
      </p:sp>
      <p:pic>
        <p:nvPicPr>
          <p:cNvPr id="3074" name="Picture 2" descr="Winter, 1573 Giclee Print by Giuseppe Arcimboldo | Art.c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66" b="11290"/>
          <a:stretch/>
        </p:blipFill>
        <p:spPr bwMode="auto">
          <a:xfrm>
            <a:off x="2846522" y="339635"/>
            <a:ext cx="5840277" cy="616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457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iuseppe Arcimboldo | Food face portraits in the style of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272" y="423318"/>
            <a:ext cx="6667500" cy="622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1878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65</Words>
  <Application>Microsoft Office PowerPoint</Application>
  <PresentationFormat>Widescreen</PresentationFormat>
  <Paragraphs>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Curlz MT</vt:lpstr>
      <vt:lpstr>Felix Titling</vt:lpstr>
      <vt:lpstr>Ravie</vt:lpstr>
      <vt:lpstr>Sassoon Infant Rg</vt:lpstr>
      <vt:lpstr>Office Theme</vt:lpstr>
      <vt:lpstr>Giuseppe Acrimboldo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Giuseppe Acrimboldo</dc:title>
  <dc:creator>Brockenhurst Local User</dc:creator>
  <cp:lastModifiedBy>Brockenhurst Local User</cp:lastModifiedBy>
  <cp:revision>4</cp:revision>
  <dcterms:created xsi:type="dcterms:W3CDTF">2020-04-27T07:52:21Z</dcterms:created>
  <dcterms:modified xsi:type="dcterms:W3CDTF">2020-04-27T08:17:12Z</dcterms:modified>
</cp:coreProperties>
</file>