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57" r:id="rId5"/>
    <p:sldId id="260" r:id="rId6"/>
    <p:sldId id="272" r:id="rId7"/>
    <p:sldId id="277" r:id="rId8"/>
    <p:sldId id="273" r:id="rId9"/>
    <p:sldId id="281" r:id="rId10"/>
    <p:sldId id="274" r:id="rId11"/>
    <p:sldId id="280" r:id="rId12"/>
    <p:sldId id="275" r:id="rId13"/>
    <p:sldId id="279" r:id="rId14"/>
    <p:sldId id="276" r:id="rId15"/>
    <p:sldId id="278" r:id="rId16"/>
    <p:sldId id="27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294" autoAdjust="0"/>
    <p:restoredTop sz="94660"/>
  </p:normalViewPr>
  <p:slideViewPr>
    <p:cSldViewPr snapToGrid="0">
      <p:cViewPr varScale="1">
        <p:scale>
          <a:sx n="73" d="100"/>
          <a:sy n="73" d="100"/>
        </p:scale>
        <p:origin x="40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5677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94040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9032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9873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5512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3325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37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4644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3232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44676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15398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56E1A3-135A-4E0D-B092-256272C14DFF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DBE609-72BD-40B0-9CB0-6378FCDFD1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838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9600" dirty="0" smtClean="0"/>
              <a:t>Subtraction</a:t>
            </a:r>
            <a:endParaRPr lang="en-GB" sz="9600" dirty="0"/>
          </a:p>
        </p:txBody>
      </p:sp>
    </p:spTree>
    <p:extLst>
      <p:ext uri="{BB962C8B-B14F-4D97-AF65-F5344CB8AC3E}">
        <p14:creationId xmlns:p14="http://schemas.microsoft.com/office/powerpoint/2010/main" val="18266942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Can you find some toys to </a:t>
            </a:r>
            <a:r>
              <a:rPr lang="en-GB" dirty="0" smtClean="0"/>
              <a:t>take away?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68905" y="1979159"/>
            <a:ext cx="5626009" cy="3662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573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365125"/>
            <a:ext cx="11652069" cy="1325563"/>
          </a:xfrm>
        </p:spPr>
        <p:txBody>
          <a:bodyPr>
            <a:normAutofit/>
          </a:bodyPr>
          <a:lstStyle/>
          <a:p>
            <a:pPr algn="ctr"/>
            <a:r>
              <a:rPr lang="en-GB" sz="4300" dirty="0" smtClean="0"/>
              <a:t>How many bricks will I have left if I take 2 away?</a:t>
            </a:r>
            <a:endParaRPr lang="en-GB" sz="43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200" y="1783080"/>
            <a:ext cx="6644640" cy="4983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9117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862" y="418011"/>
            <a:ext cx="8029303" cy="6021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30463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048738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 </a:t>
            </a:r>
            <a:br>
              <a:rPr lang="en-GB" dirty="0" smtClean="0"/>
            </a:br>
            <a:r>
              <a:rPr lang="en-GB" sz="6700" dirty="0" smtClean="0"/>
              <a:t>Were you right?</a:t>
            </a:r>
            <a:br>
              <a:rPr lang="en-GB" sz="6700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sz="6700" dirty="0" smtClean="0"/>
              <a:t>Have a go at some more:</a:t>
            </a:r>
            <a:r>
              <a:rPr lang="en-GB" sz="6700" dirty="0"/>
              <a:t/>
            </a:r>
            <a:br>
              <a:rPr lang="en-GB" sz="6700" dirty="0"/>
            </a:br>
            <a:endParaRPr lang="en-GB" sz="67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588" y="1781129"/>
            <a:ext cx="3216729" cy="321672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5669" y="2239729"/>
            <a:ext cx="2757215" cy="2478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942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365125"/>
            <a:ext cx="11652069" cy="1325563"/>
          </a:xfrm>
        </p:spPr>
        <p:txBody>
          <a:bodyPr>
            <a:normAutofit/>
          </a:bodyPr>
          <a:lstStyle/>
          <a:p>
            <a:pPr algn="ctr"/>
            <a:r>
              <a:rPr lang="en-GB" sz="4300" dirty="0" smtClean="0"/>
              <a:t>How many penguins will I have left if I take 4 away?</a:t>
            </a:r>
            <a:endParaRPr lang="en-GB" sz="43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034" y="1561011"/>
            <a:ext cx="6801394" cy="5101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3634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2937" y="633547"/>
            <a:ext cx="7585166" cy="5688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6617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365125"/>
            <a:ext cx="11652069" cy="1325563"/>
          </a:xfrm>
        </p:spPr>
        <p:txBody>
          <a:bodyPr>
            <a:normAutofit/>
          </a:bodyPr>
          <a:lstStyle/>
          <a:p>
            <a:pPr algn="ctr"/>
            <a:r>
              <a:rPr lang="en-GB" sz="4300" dirty="0" smtClean="0"/>
              <a:t>How many toy cars will I have left if I take 2 away?</a:t>
            </a:r>
            <a:endParaRPr lang="en-GB" sz="43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034" y="1574074"/>
            <a:ext cx="6801394" cy="51010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117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176" y="535578"/>
            <a:ext cx="7977051" cy="5982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46569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365125"/>
            <a:ext cx="11652069" cy="1325563"/>
          </a:xfrm>
        </p:spPr>
        <p:txBody>
          <a:bodyPr>
            <a:normAutofit/>
          </a:bodyPr>
          <a:lstStyle/>
          <a:p>
            <a:pPr algn="ctr"/>
            <a:r>
              <a:rPr lang="en-GB" sz="4300" dirty="0" smtClean="0"/>
              <a:t>How many </a:t>
            </a:r>
            <a:r>
              <a:rPr lang="en-GB" sz="4300" dirty="0" err="1" smtClean="0"/>
              <a:t>shopkins</a:t>
            </a:r>
            <a:r>
              <a:rPr lang="en-GB" sz="4300" dirty="0" smtClean="0"/>
              <a:t> will I have left if I take 3 away?</a:t>
            </a:r>
            <a:endParaRPr lang="en-GB" sz="43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8439" y="1492431"/>
            <a:ext cx="6840583" cy="5130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7860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9246" y="378822"/>
            <a:ext cx="8081554" cy="6061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9960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365125"/>
            <a:ext cx="11652069" cy="1325563"/>
          </a:xfrm>
        </p:spPr>
        <p:txBody>
          <a:bodyPr>
            <a:normAutofit/>
          </a:bodyPr>
          <a:lstStyle/>
          <a:p>
            <a:pPr algn="ctr"/>
            <a:r>
              <a:rPr lang="en-GB" sz="4300" dirty="0" smtClean="0"/>
              <a:t>How many Big Bens will I have left if I take 0 away?</a:t>
            </a:r>
            <a:endParaRPr lang="en-GB" sz="43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717073" y="1783079"/>
            <a:ext cx="6383382" cy="47875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0696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737359" y="290647"/>
            <a:ext cx="8094616" cy="6070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535327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2697" y="365125"/>
            <a:ext cx="11652069" cy="1325563"/>
          </a:xfrm>
        </p:spPr>
        <p:txBody>
          <a:bodyPr>
            <a:normAutofit/>
          </a:bodyPr>
          <a:lstStyle/>
          <a:p>
            <a:pPr algn="ctr"/>
            <a:r>
              <a:rPr lang="en-GB" sz="4300" dirty="0" smtClean="0"/>
              <a:t>How many </a:t>
            </a:r>
            <a:r>
              <a:rPr lang="en-GB" sz="4300" dirty="0" err="1" smtClean="0"/>
              <a:t>num</a:t>
            </a:r>
            <a:r>
              <a:rPr lang="en-GB" sz="4300" dirty="0" smtClean="0"/>
              <a:t> </a:t>
            </a:r>
            <a:r>
              <a:rPr lang="en-GB" sz="4300" dirty="0" err="1" smtClean="0"/>
              <a:t>noms</a:t>
            </a:r>
            <a:r>
              <a:rPr lang="en-GB" sz="4300" dirty="0" smtClean="0"/>
              <a:t> will I have left if I take 3 away?</a:t>
            </a:r>
            <a:endParaRPr lang="en-GB" sz="43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508067" y="1574073"/>
            <a:ext cx="6592388" cy="4944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83022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94114" y="320040"/>
            <a:ext cx="8159930" cy="6119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61625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149600"/>
          </a:xfrm>
        </p:spPr>
        <p:txBody>
          <a:bodyPr>
            <a:normAutofit/>
          </a:bodyPr>
          <a:lstStyle/>
          <a:p>
            <a:r>
              <a:rPr lang="en-GB" dirty="0" smtClean="0"/>
              <a:t>Now have a go using your toys.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Have fun!</a:t>
            </a:r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113" y="2015971"/>
            <a:ext cx="5544911" cy="4089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1902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37</TotalTime>
  <Words>100</Words>
  <Application>Microsoft Office PowerPoint</Application>
  <PresentationFormat>Widescreen</PresentationFormat>
  <Paragraphs>10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0" baseType="lpstr">
      <vt:lpstr>Arial</vt:lpstr>
      <vt:lpstr>Calibri</vt:lpstr>
      <vt:lpstr>Calibri Light</vt:lpstr>
      <vt:lpstr>Office Theme</vt:lpstr>
      <vt:lpstr>Subtraction</vt:lpstr>
      <vt:lpstr>Can you find some toys to take away?</vt:lpstr>
      <vt:lpstr>How many bricks will I have left if I take 2 away?</vt:lpstr>
      <vt:lpstr>PowerPoint Presentation</vt:lpstr>
      <vt:lpstr>  Were you right?        Have a go at some more: </vt:lpstr>
      <vt:lpstr>How many penguins will I have left if I take 4 away?</vt:lpstr>
      <vt:lpstr>PowerPoint Presentation</vt:lpstr>
      <vt:lpstr>How many toy cars will I have left if I take 2 away?</vt:lpstr>
      <vt:lpstr>PowerPoint Presentation</vt:lpstr>
      <vt:lpstr>How many shopkins will I have left if I take 3 away?</vt:lpstr>
      <vt:lpstr>PowerPoint Presentation</vt:lpstr>
      <vt:lpstr>How many Big Bens will I have left if I take 0 away?</vt:lpstr>
      <vt:lpstr>PowerPoint Presentation</vt:lpstr>
      <vt:lpstr>How many num noms will I have left if I take 3 away?</vt:lpstr>
      <vt:lpstr>PowerPoint Presentation</vt:lpstr>
      <vt:lpstr>Now have a go using your toys.  Have fun!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</dc:title>
  <dc:creator>Brockenhurst Local User</dc:creator>
  <cp:lastModifiedBy>Brockenhurst Local User</cp:lastModifiedBy>
  <cp:revision>6</cp:revision>
  <dcterms:created xsi:type="dcterms:W3CDTF">2020-04-20T16:54:02Z</dcterms:created>
  <dcterms:modified xsi:type="dcterms:W3CDTF">2020-04-20T20:00:36Z</dcterms:modified>
</cp:coreProperties>
</file>