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30" r:id="rId5"/>
    <p:sldId id="256" r:id="rId6"/>
    <p:sldId id="391" r:id="rId7"/>
    <p:sldId id="390" r:id="rId8"/>
    <p:sldId id="361" r:id="rId9"/>
    <p:sldId id="423" r:id="rId10"/>
    <p:sldId id="360" r:id="rId11"/>
    <p:sldId id="408" r:id="rId12"/>
    <p:sldId id="409" r:id="rId13"/>
    <p:sldId id="424" r:id="rId14"/>
    <p:sldId id="412" r:id="rId15"/>
    <p:sldId id="411" r:id="rId16"/>
    <p:sldId id="413" r:id="rId17"/>
    <p:sldId id="425" r:id="rId18"/>
    <p:sldId id="402" r:id="rId19"/>
    <p:sldId id="427" r:id="rId20"/>
    <p:sldId id="417" r:id="rId21"/>
    <p:sldId id="429" r:id="rId22"/>
    <p:sldId id="422" r:id="rId23"/>
    <p:sldId id="428"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D9FF"/>
    <a:srgbClr val="9900CC"/>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BDC9E7-81DC-486C-8F12-CBC6D70D08A6}" v="14" dt="2019-06-03T15:58:22.035"/>
    <p1510:client id="{A5E6E8A7-804E-4E58-A7BD-17BFDC65BA9C}" v="8" dt="2019-06-03T10:24:25.2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144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e Peckover" userId="5895743b-be28-4676-8a25-8aee7e374520" providerId="ADAL" clId="{A5E6E8A7-804E-4E58-A7BD-17BFDC65BA9C}"/>
    <pc:docChg chg="modSld">
      <pc:chgData name="Lee Peckover" userId="5895743b-be28-4676-8a25-8aee7e374520" providerId="ADAL" clId="{A5E6E8A7-804E-4E58-A7BD-17BFDC65BA9C}" dt="2019-06-03T10:25:31.302" v="24" actId="20577"/>
      <pc:docMkLst>
        <pc:docMk/>
      </pc:docMkLst>
      <pc:sldChg chg="modSp">
        <pc:chgData name="Lee Peckover" userId="5895743b-be28-4676-8a25-8aee7e374520" providerId="ADAL" clId="{A5E6E8A7-804E-4E58-A7BD-17BFDC65BA9C}" dt="2019-06-03T10:22:40.453" v="7" actId="20577"/>
        <pc:sldMkLst>
          <pc:docMk/>
          <pc:sldMk cId="1230058788" sldId="409"/>
        </pc:sldMkLst>
        <pc:spChg chg="mod">
          <ac:chgData name="Lee Peckover" userId="5895743b-be28-4676-8a25-8aee7e374520" providerId="ADAL" clId="{A5E6E8A7-804E-4E58-A7BD-17BFDC65BA9C}" dt="2019-06-03T10:22:40.453" v="7" actId="20577"/>
          <ac:spMkLst>
            <pc:docMk/>
            <pc:sldMk cId="1230058788" sldId="409"/>
            <ac:spMk id="19" creationId="{5252A847-DE45-4FA3-A1F8-EEBEB845FF8E}"/>
          </ac:spMkLst>
        </pc:spChg>
      </pc:sldChg>
      <pc:sldChg chg="modSp">
        <pc:chgData name="Lee Peckover" userId="5895743b-be28-4676-8a25-8aee7e374520" providerId="ADAL" clId="{A5E6E8A7-804E-4E58-A7BD-17BFDC65BA9C}" dt="2019-06-03T10:25:31.302" v="24" actId="20577"/>
        <pc:sldMkLst>
          <pc:docMk/>
          <pc:sldMk cId="2437283974" sldId="417"/>
        </pc:sldMkLst>
        <pc:spChg chg="mod">
          <ac:chgData name="Lee Peckover" userId="5895743b-be28-4676-8a25-8aee7e374520" providerId="ADAL" clId="{A5E6E8A7-804E-4E58-A7BD-17BFDC65BA9C}" dt="2019-06-03T10:25:31.302" v="24" actId="20577"/>
          <ac:spMkLst>
            <pc:docMk/>
            <pc:sldMk cId="2437283974" sldId="417"/>
            <ac:spMk id="19" creationId="{5252A847-DE45-4FA3-A1F8-EEBEB845FF8E}"/>
          </ac:spMkLst>
        </pc:spChg>
      </pc:sldChg>
      <pc:sldChg chg="modSp">
        <pc:chgData name="Lee Peckover" userId="5895743b-be28-4676-8a25-8aee7e374520" providerId="ADAL" clId="{A5E6E8A7-804E-4E58-A7BD-17BFDC65BA9C}" dt="2019-06-03T10:24:25.201" v="23" actId="207"/>
        <pc:sldMkLst>
          <pc:docMk/>
          <pc:sldMk cId="1171560508" sldId="424"/>
        </pc:sldMkLst>
        <pc:spChg chg="mod">
          <ac:chgData name="Lee Peckover" userId="5895743b-be28-4676-8a25-8aee7e374520" providerId="ADAL" clId="{A5E6E8A7-804E-4E58-A7BD-17BFDC65BA9C}" dt="2019-06-03T10:24:25.201" v="23" actId="207"/>
          <ac:spMkLst>
            <pc:docMk/>
            <pc:sldMk cId="1171560508" sldId="424"/>
            <ac:spMk id="8" creationId="{724BF732-E792-4861-8ED9-0ED7753EE5D4}"/>
          </ac:spMkLst>
        </pc:spChg>
        <pc:spChg chg="mod">
          <ac:chgData name="Lee Peckover" userId="5895743b-be28-4676-8a25-8aee7e374520" providerId="ADAL" clId="{A5E6E8A7-804E-4E58-A7BD-17BFDC65BA9C}" dt="2019-06-03T10:23:13.285" v="15" actId="20577"/>
          <ac:spMkLst>
            <pc:docMk/>
            <pc:sldMk cId="1171560508" sldId="424"/>
            <ac:spMk id="19" creationId="{5252A847-DE45-4FA3-A1F8-EEBEB845FF8E}"/>
          </ac:spMkLst>
        </pc:spChg>
      </pc:sldChg>
    </pc:docChg>
  </pc:docChgLst>
  <pc:docChgLst>
    <pc:chgData name="Victoria Worthington" userId="3602fdab-493b-4fe0-87da-353562330a36" providerId="ADAL" clId="{81087B75-10D0-4810-8B4F-9587A32A4F47}"/>
    <pc:docChg chg="custSel modSld">
      <pc:chgData name="Victoria Worthington" userId="3602fdab-493b-4fe0-87da-353562330a36" providerId="ADAL" clId="{81087B75-10D0-4810-8B4F-9587A32A4F47}" dt="2019-05-23T14:06:23.883" v="198"/>
      <pc:docMkLst>
        <pc:docMk/>
      </pc:docMkLst>
      <pc:sldChg chg="modSp">
        <pc:chgData name="Victoria Worthington" userId="3602fdab-493b-4fe0-87da-353562330a36" providerId="ADAL" clId="{81087B75-10D0-4810-8B4F-9587A32A4F47}" dt="2019-05-23T13:58:06.395" v="24" actId="20577"/>
        <pc:sldMkLst>
          <pc:docMk/>
          <pc:sldMk cId="2637481266" sldId="256"/>
        </pc:sldMkLst>
        <pc:spChg chg="mod">
          <ac:chgData name="Victoria Worthington" userId="3602fdab-493b-4fe0-87da-353562330a36" providerId="ADAL" clId="{81087B75-10D0-4810-8B4F-9587A32A4F47}" dt="2019-05-23T13:58:06.395" v="24" actId="20577"/>
          <ac:spMkLst>
            <pc:docMk/>
            <pc:sldMk cId="2637481266" sldId="256"/>
            <ac:spMk id="19" creationId="{5252A847-DE45-4FA3-A1F8-EEBEB845FF8E}"/>
          </ac:spMkLst>
        </pc:spChg>
      </pc:sldChg>
      <pc:sldChg chg="modSp">
        <pc:chgData name="Victoria Worthington" userId="3602fdab-493b-4fe0-87da-353562330a36" providerId="ADAL" clId="{81087B75-10D0-4810-8B4F-9587A32A4F47}" dt="2019-05-23T14:04:26.196" v="164" actId="6549"/>
        <pc:sldMkLst>
          <pc:docMk/>
          <pc:sldMk cId="36917022" sldId="360"/>
        </pc:sldMkLst>
        <pc:spChg chg="mod">
          <ac:chgData name="Victoria Worthington" userId="3602fdab-493b-4fe0-87da-353562330a36" providerId="ADAL" clId="{81087B75-10D0-4810-8B4F-9587A32A4F47}" dt="2019-05-23T14:04:26.196" v="164" actId="6549"/>
          <ac:spMkLst>
            <pc:docMk/>
            <pc:sldMk cId="36917022" sldId="360"/>
            <ac:spMk id="6" creationId="{ECC4F705-B382-439E-8C50-5EEEB340AEE4}"/>
          </ac:spMkLst>
        </pc:spChg>
      </pc:sldChg>
      <pc:sldChg chg="modSp">
        <pc:chgData name="Victoria Worthington" userId="3602fdab-493b-4fe0-87da-353562330a36" providerId="ADAL" clId="{81087B75-10D0-4810-8B4F-9587A32A4F47}" dt="2019-05-23T13:58:16.901" v="26" actId="20577"/>
        <pc:sldMkLst>
          <pc:docMk/>
          <pc:sldMk cId="3401100034" sldId="390"/>
        </pc:sldMkLst>
        <pc:spChg chg="mod">
          <ac:chgData name="Victoria Worthington" userId="3602fdab-493b-4fe0-87da-353562330a36" providerId="ADAL" clId="{81087B75-10D0-4810-8B4F-9587A32A4F47}" dt="2019-05-23T13:58:16.901" v="26" actId="20577"/>
          <ac:spMkLst>
            <pc:docMk/>
            <pc:sldMk cId="3401100034" sldId="390"/>
            <ac:spMk id="7" creationId="{C0CD6503-388C-4F9E-9FB0-9053D8579D01}"/>
          </ac:spMkLst>
        </pc:spChg>
      </pc:sldChg>
      <pc:sldChg chg="modSp">
        <pc:chgData name="Victoria Worthington" userId="3602fdab-493b-4fe0-87da-353562330a36" providerId="ADAL" clId="{81087B75-10D0-4810-8B4F-9587A32A4F47}" dt="2019-05-23T13:58:00.638" v="16" actId="255"/>
        <pc:sldMkLst>
          <pc:docMk/>
          <pc:sldMk cId="2075266808" sldId="391"/>
        </pc:sldMkLst>
        <pc:spChg chg="mod">
          <ac:chgData name="Victoria Worthington" userId="3602fdab-493b-4fe0-87da-353562330a36" providerId="ADAL" clId="{81087B75-10D0-4810-8B4F-9587A32A4F47}" dt="2019-05-23T13:58:00.638" v="16" actId="255"/>
          <ac:spMkLst>
            <pc:docMk/>
            <pc:sldMk cId="2075266808" sldId="391"/>
            <ac:spMk id="19" creationId="{5252A847-DE45-4FA3-A1F8-EEBEB845FF8E}"/>
          </ac:spMkLst>
        </pc:spChg>
      </pc:sldChg>
      <pc:sldChg chg="modSp">
        <pc:chgData name="Victoria Worthington" userId="3602fdab-493b-4fe0-87da-353562330a36" providerId="ADAL" clId="{81087B75-10D0-4810-8B4F-9587A32A4F47}" dt="2019-05-23T14:06:13.719" v="192" actId="20577"/>
        <pc:sldMkLst>
          <pc:docMk/>
          <pc:sldMk cId="1522433459" sldId="402"/>
        </pc:sldMkLst>
        <pc:spChg chg="mod">
          <ac:chgData name="Victoria Worthington" userId="3602fdab-493b-4fe0-87da-353562330a36" providerId="ADAL" clId="{81087B75-10D0-4810-8B4F-9587A32A4F47}" dt="2019-05-23T14:06:13.719" v="192" actId="20577"/>
          <ac:spMkLst>
            <pc:docMk/>
            <pc:sldMk cId="1522433459" sldId="402"/>
            <ac:spMk id="6" creationId="{5D50B021-2A75-4441-A516-738567FC85BA}"/>
          </ac:spMkLst>
        </pc:spChg>
      </pc:sldChg>
      <pc:sldChg chg="modSp">
        <pc:chgData name="Victoria Worthington" userId="3602fdab-493b-4fe0-87da-353562330a36" providerId="ADAL" clId="{81087B75-10D0-4810-8B4F-9587A32A4F47}" dt="2019-05-23T14:04:40.722" v="171" actId="20577"/>
        <pc:sldMkLst>
          <pc:docMk/>
          <pc:sldMk cId="4124082910" sldId="408"/>
        </pc:sldMkLst>
        <pc:spChg chg="mod">
          <ac:chgData name="Victoria Worthington" userId="3602fdab-493b-4fe0-87da-353562330a36" providerId="ADAL" clId="{81087B75-10D0-4810-8B4F-9587A32A4F47}" dt="2019-05-23T14:04:40.722" v="171" actId="20577"/>
          <ac:spMkLst>
            <pc:docMk/>
            <pc:sldMk cId="4124082910" sldId="408"/>
            <ac:spMk id="6" creationId="{ECC4F705-B382-439E-8C50-5EEEB340AEE4}"/>
          </ac:spMkLst>
        </pc:spChg>
        <pc:spChg chg="mod">
          <ac:chgData name="Victoria Worthington" userId="3602fdab-493b-4fe0-87da-353562330a36" providerId="ADAL" clId="{81087B75-10D0-4810-8B4F-9587A32A4F47}" dt="2019-05-23T13:59:50.566" v="69"/>
          <ac:spMkLst>
            <pc:docMk/>
            <pc:sldMk cId="4124082910" sldId="408"/>
            <ac:spMk id="19" creationId="{5252A847-DE45-4FA3-A1F8-EEBEB845FF8E}"/>
          </ac:spMkLst>
        </pc:spChg>
      </pc:sldChg>
      <pc:sldChg chg="addSp delSp modSp">
        <pc:chgData name="Victoria Worthington" userId="3602fdab-493b-4fe0-87da-353562330a36" providerId="ADAL" clId="{81087B75-10D0-4810-8B4F-9587A32A4F47}" dt="2019-05-23T14:04:34.757" v="166"/>
        <pc:sldMkLst>
          <pc:docMk/>
          <pc:sldMk cId="1230058788" sldId="409"/>
        </pc:sldMkLst>
        <pc:spChg chg="del">
          <ac:chgData name="Victoria Worthington" userId="3602fdab-493b-4fe0-87da-353562330a36" providerId="ADAL" clId="{81087B75-10D0-4810-8B4F-9587A32A4F47}" dt="2019-05-23T14:04:33.906" v="165" actId="478"/>
          <ac:spMkLst>
            <pc:docMk/>
            <pc:sldMk cId="1230058788" sldId="409"/>
            <ac:spMk id="6" creationId="{ECC4F705-B382-439E-8C50-5EEEB340AEE4}"/>
          </ac:spMkLst>
        </pc:spChg>
        <pc:spChg chg="add">
          <ac:chgData name="Victoria Worthington" userId="3602fdab-493b-4fe0-87da-353562330a36" providerId="ADAL" clId="{81087B75-10D0-4810-8B4F-9587A32A4F47}" dt="2019-05-23T14:04:34.757" v="166"/>
          <ac:spMkLst>
            <pc:docMk/>
            <pc:sldMk cId="1230058788" sldId="409"/>
            <ac:spMk id="7" creationId="{B52CA097-88D9-4F03-AE5F-446CC2C1DF6E}"/>
          </ac:spMkLst>
        </pc:spChg>
        <pc:spChg chg="mod">
          <ac:chgData name="Victoria Worthington" userId="3602fdab-493b-4fe0-87da-353562330a36" providerId="ADAL" clId="{81087B75-10D0-4810-8B4F-9587A32A4F47}" dt="2019-05-23T14:02:48.123" v="152" actId="20577"/>
          <ac:spMkLst>
            <pc:docMk/>
            <pc:sldMk cId="1230058788" sldId="409"/>
            <ac:spMk id="19" creationId="{5252A847-DE45-4FA3-A1F8-EEBEB845FF8E}"/>
          </ac:spMkLst>
        </pc:spChg>
      </pc:sldChg>
      <pc:sldChg chg="addSp delSp modSp">
        <pc:chgData name="Victoria Worthington" userId="3602fdab-493b-4fe0-87da-353562330a36" providerId="ADAL" clId="{81087B75-10D0-4810-8B4F-9587A32A4F47}" dt="2019-05-23T14:05:01.241" v="176"/>
        <pc:sldMkLst>
          <pc:docMk/>
          <pc:sldMk cId="950266379" sldId="411"/>
        </pc:sldMkLst>
        <pc:spChg chg="del">
          <ac:chgData name="Victoria Worthington" userId="3602fdab-493b-4fe0-87da-353562330a36" providerId="ADAL" clId="{81087B75-10D0-4810-8B4F-9587A32A4F47}" dt="2019-05-23T14:05:00.441" v="175" actId="478"/>
          <ac:spMkLst>
            <pc:docMk/>
            <pc:sldMk cId="950266379" sldId="411"/>
            <ac:spMk id="6" creationId="{ECC4F705-B382-439E-8C50-5EEEB340AEE4}"/>
          </ac:spMkLst>
        </pc:spChg>
        <pc:spChg chg="add">
          <ac:chgData name="Victoria Worthington" userId="3602fdab-493b-4fe0-87da-353562330a36" providerId="ADAL" clId="{81087B75-10D0-4810-8B4F-9587A32A4F47}" dt="2019-05-23T14:05:01.241" v="176"/>
          <ac:spMkLst>
            <pc:docMk/>
            <pc:sldMk cId="950266379" sldId="411"/>
            <ac:spMk id="7" creationId="{CD26F27E-08C4-46DA-89A1-E25E6DB46481}"/>
          </ac:spMkLst>
        </pc:spChg>
        <pc:spChg chg="mod">
          <ac:chgData name="Victoria Worthington" userId="3602fdab-493b-4fe0-87da-353562330a36" providerId="ADAL" clId="{81087B75-10D0-4810-8B4F-9587A32A4F47}" dt="2019-05-23T14:00:08.292" v="86" actId="20577"/>
          <ac:spMkLst>
            <pc:docMk/>
            <pc:sldMk cId="950266379" sldId="411"/>
            <ac:spMk id="19" creationId="{5252A847-DE45-4FA3-A1F8-EEBEB845FF8E}"/>
          </ac:spMkLst>
        </pc:spChg>
      </pc:sldChg>
      <pc:sldChg chg="addSp delSp modSp">
        <pc:chgData name="Victoria Worthington" userId="3602fdab-493b-4fe0-87da-353562330a36" providerId="ADAL" clId="{81087B75-10D0-4810-8B4F-9587A32A4F47}" dt="2019-05-23T14:05:04.696" v="178"/>
        <pc:sldMkLst>
          <pc:docMk/>
          <pc:sldMk cId="3085387576" sldId="412"/>
        </pc:sldMkLst>
        <pc:spChg chg="del">
          <ac:chgData name="Victoria Worthington" userId="3602fdab-493b-4fe0-87da-353562330a36" providerId="ADAL" clId="{81087B75-10D0-4810-8B4F-9587A32A4F47}" dt="2019-05-23T14:05:03.794" v="177" actId="478"/>
          <ac:spMkLst>
            <pc:docMk/>
            <pc:sldMk cId="3085387576" sldId="412"/>
            <ac:spMk id="6" creationId="{ECC4F705-B382-439E-8C50-5EEEB340AEE4}"/>
          </ac:spMkLst>
        </pc:spChg>
        <pc:spChg chg="add">
          <ac:chgData name="Victoria Worthington" userId="3602fdab-493b-4fe0-87da-353562330a36" providerId="ADAL" clId="{81087B75-10D0-4810-8B4F-9587A32A4F47}" dt="2019-05-23T14:05:04.696" v="178"/>
          <ac:spMkLst>
            <pc:docMk/>
            <pc:sldMk cId="3085387576" sldId="412"/>
            <ac:spMk id="7" creationId="{BEE0A0BC-A295-4F82-BD94-4502A018FF2B}"/>
          </ac:spMkLst>
        </pc:spChg>
        <pc:spChg chg="mod">
          <ac:chgData name="Victoria Worthington" userId="3602fdab-493b-4fe0-87da-353562330a36" providerId="ADAL" clId="{81087B75-10D0-4810-8B4F-9587A32A4F47}" dt="2019-05-23T14:00:14.566" v="105" actId="20577"/>
          <ac:spMkLst>
            <pc:docMk/>
            <pc:sldMk cId="3085387576" sldId="412"/>
            <ac:spMk id="19" creationId="{5252A847-DE45-4FA3-A1F8-EEBEB845FF8E}"/>
          </ac:spMkLst>
        </pc:spChg>
      </pc:sldChg>
      <pc:sldChg chg="addSp delSp">
        <pc:chgData name="Victoria Worthington" userId="3602fdab-493b-4fe0-87da-353562330a36" providerId="ADAL" clId="{81087B75-10D0-4810-8B4F-9587A32A4F47}" dt="2019-05-23T14:05:09.224" v="180"/>
        <pc:sldMkLst>
          <pc:docMk/>
          <pc:sldMk cId="3210698634" sldId="413"/>
        </pc:sldMkLst>
        <pc:spChg chg="del">
          <ac:chgData name="Victoria Worthington" userId="3602fdab-493b-4fe0-87da-353562330a36" providerId="ADAL" clId="{81087B75-10D0-4810-8B4F-9587A32A4F47}" dt="2019-05-23T14:05:08.444" v="179" actId="478"/>
          <ac:spMkLst>
            <pc:docMk/>
            <pc:sldMk cId="3210698634" sldId="413"/>
            <ac:spMk id="6" creationId="{ECC4F705-B382-439E-8C50-5EEEB340AEE4}"/>
          </ac:spMkLst>
        </pc:spChg>
        <pc:spChg chg="add">
          <ac:chgData name="Victoria Worthington" userId="3602fdab-493b-4fe0-87da-353562330a36" providerId="ADAL" clId="{81087B75-10D0-4810-8B4F-9587A32A4F47}" dt="2019-05-23T14:05:09.224" v="180"/>
          <ac:spMkLst>
            <pc:docMk/>
            <pc:sldMk cId="3210698634" sldId="413"/>
            <ac:spMk id="8" creationId="{8FCA3527-E6C6-4AEA-98B1-9FCFADAB035D}"/>
          </ac:spMkLst>
        </pc:spChg>
      </pc:sldChg>
      <pc:sldChg chg="addSp delSp">
        <pc:chgData name="Victoria Worthington" userId="3602fdab-493b-4fe0-87da-353562330a36" providerId="ADAL" clId="{81087B75-10D0-4810-8B4F-9587A32A4F47}" dt="2019-05-23T14:06:21.447" v="196"/>
        <pc:sldMkLst>
          <pc:docMk/>
          <pc:sldMk cId="2437283974" sldId="417"/>
        </pc:sldMkLst>
        <pc:spChg chg="del">
          <ac:chgData name="Victoria Worthington" userId="3602fdab-493b-4fe0-87da-353562330a36" providerId="ADAL" clId="{81087B75-10D0-4810-8B4F-9587A32A4F47}" dt="2019-05-23T14:06:20.582" v="195" actId="478"/>
          <ac:spMkLst>
            <pc:docMk/>
            <pc:sldMk cId="2437283974" sldId="417"/>
            <ac:spMk id="6" creationId="{5D50B021-2A75-4441-A516-738567FC85BA}"/>
          </ac:spMkLst>
        </pc:spChg>
        <pc:spChg chg="add">
          <ac:chgData name="Victoria Worthington" userId="3602fdab-493b-4fe0-87da-353562330a36" providerId="ADAL" clId="{81087B75-10D0-4810-8B4F-9587A32A4F47}" dt="2019-05-23T14:06:21.447" v="196"/>
          <ac:spMkLst>
            <pc:docMk/>
            <pc:sldMk cId="2437283974" sldId="417"/>
            <ac:spMk id="8" creationId="{36F3050D-EB2F-4173-AF4D-B645E728A9A3}"/>
          </ac:spMkLst>
        </pc:spChg>
      </pc:sldChg>
    </pc:docChg>
  </pc:docChgLst>
  <pc:docChgLst>
    <pc:chgData name="Victoria Worthington" userId="3602fdab-493b-4fe0-87da-353562330a36" providerId="ADAL" clId="{9EBDC9E7-81DC-486C-8F12-CBC6D70D08A6}"/>
    <pc:docChg chg="undo modSld">
      <pc:chgData name="Victoria Worthington" userId="3602fdab-493b-4fe0-87da-353562330a36" providerId="ADAL" clId="{9EBDC9E7-81DC-486C-8F12-CBC6D70D08A6}" dt="2019-06-03T16:00:23.494" v="234" actId="20577"/>
      <pc:docMkLst>
        <pc:docMk/>
      </pc:docMkLst>
      <pc:sldChg chg="modSp">
        <pc:chgData name="Victoria Worthington" userId="3602fdab-493b-4fe0-87da-353562330a36" providerId="ADAL" clId="{9EBDC9E7-81DC-486C-8F12-CBC6D70D08A6}" dt="2019-06-03T15:49:47.389" v="21" actId="20577"/>
        <pc:sldMkLst>
          <pc:docMk/>
          <pc:sldMk cId="36917022" sldId="360"/>
        </pc:sldMkLst>
        <pc:spChg chg="mod">
          <ac:chgData name="Victoria Worthington" userId="3602fdab-493b-4fe0-87da-353562330a36" providerId="ADAL" clId="{9EBDC9E7-81DC-486C-8F12-CBC6D70D08A6}" dt="2019-06-03T15:49:47.389" v="21" actId="20577"/>
          <ac:spMkLst>
            <pc:docMk/>
            <pc:sldMk cId="36917022" sldId="360"/>
            <ac:spMk id="6" creationId="{ECC4F705-B382-439E-8C50-5EEEB340AEE4}"/>
          </ac:spMkLst>
        </pc:spChg>
      </pc:sldChg>
      <pc:sldChg chg="modSp">
        <pc:chgData name="Victoria Worthington" userId="3602fdab-493b-4fe0-87da-353562330a36" providerId="ADAL" clId="{9EBDC9E7-81DC-486C-8F12-CBC6D70D08A6}" dt="2019-06-03T15:59:11.357" v="198" actId="20577"/>
        <pc:sldMkLst>
          <pc:docMk/>
          <pc:sldMk cId="1035052751" sldId="361"/>
        </pc:sldMkLst>
        <pc:spChg chg="mod">
          <ac:chgData name="Victoria Worthington" userId="3602fdab-493b-4fe0-87da-353562330a36" providerId="ADAL" clId="{9EBDC9E7-81DC-486C-8F12-CBC6D70D08A6}" dt="2019-06-03T15:59:11.357" v="198" actId="20577"/>
          <ac:spMkLst>
            <pc:docMk/>
            <pc:sldMk cId="1035052751" sldId="361"/>
            <ac:spMk id="19" creationId="{5252A847-DE45-4FA3-A1F8-EEBEB845FF8E}"/>
          </ac:spMkLst>
        </pc:spChg>
      </pc:sldChg>
      <pc:sldChg chg="modSp">
        <pc:chgData name="Victoria Worthington" userId="3602fdab-493b-4fe0-87da-353562330a36" providerId="ADAL" clId="{9EBDC9E7-81DC-486C-8F12-CBC6D70D08A6}" dt="2019-06-03T15:57:27.149" v="188" actId="20577"/>
        <pc:sldMkLst>
          <pc:docMk/>
          <pc:sldMk cId="1522433459" sldId="402"/>
        </pc:sldMkLst>
        <pc:spChg chg="mod">
          <ac:chgData name="Victoria Worthington" userId="3602fdab-493b-4fe0-87da-353562330a36" providerId="ADAL" clId="{9EBDC9E7-81DC-486C-8F12-CBC6D70D08A6}" dt="2019-06-03T15:57:27.149" v="188" actId="20577"/>
          <ac:spMkLst>
            <pc:docMk/>
            <pc:sldMk cId="1522433459" sldId="402"/>
            <ac:spMk id="6" creationId="{5D50B021-2A75-4441-A516-738567FC85BA}"/>
          </ac:spMkLst>
        </pc:spChg>
        <pc:spChg chg="mod">
          <ac:chgData name="Victoria Worthington" userId="3602fdab-493b-4fe0-87da-353562330a36" providerId="ADAL" clId="{9EBDC9E7-81DC-486C-8F12-CBC6D70D08A6}" dt="2019-06-03T15:55:19.967" v="149" actId="20577"/>
          <ac:spMkLst>
            <pc:docMk/>
            <pc:sldMk cId="1522433459" sldId="402"/>
            <ac:spMk id="19" creationId="{5252A847-DE45-4FA3-A1F8-EEBEB845FF8E}"/>
          </ac:spMkLst>
        </pc:spChg>
      </pc:sldChg>
      <pc:sldChg chg="modSp">
        <pc:chgData name="Victoria Worthington" userId="3602fdab-493b-4fe0-87da-353562330a36" providerId="ADAL" clId="{9EBDC9E7-81DC-486C-8F12-CBC6D70D08A6}" dt="2019-06-03T15:49:42.562" v="10" actId="20577"/>
        <pc:sldMkLst>
          <pc:docMk/>
          <pc:sldMk cId="4124082910" sldId="408"/>
        </pc:sldMkLst>
        <pc:spChg chg="mod">
          <ac:chgData name="Victoria Worthington" userId="3602fdab-493b-4fe0-87da-353562330a36" providerId="ADAL" clId="{9EBDC9E7-81DC-486C-8F12-CBC6D70D08A6}" dt="2019-06-03T15:49:42.562" v="10" actId="20577"/>
          <ac:spMkLst>
            <pc:docMk/>
            <pc:sldMk cId="4124082910" sldId="408"/>
            <ac:spMk id="7" creationId="{AC7989F9-F726-421A-BB7F-B7C6CA64DD75}"/>
          </ac:spMkLst>
        </pc:spChg>
      </pc:sldChg>
      <pc:sldChg chg="modSp">
        <pc:chgData name="Victoria Worthington" userId="3602fdab-493b-4fe0-87da-353562330a36" providerId="ADAL" clId="{9EBDC9E7-81DC-486C-8F12-CBC6D70D08A6}" dt="2019-06-03T15:49:53.057" v="22"/>
        <pc:sldMkLst>
          <pc:docMk/>
          <pc:sldMk cId="1230058788" sldId="409"/>
        </pc:sldMkLst>
        <pc:spChg chg="mod">
          <ac:chgData name="Victoria Worthington" userId="3602fdab-493b-4fe0-87da-353562330a36" providerId="ADAL" clId="{9EBDC9E7-81DC-486C-8F12-CBC6D70D08A6}" dt="2019-06-03T15:49:53.057" v="22"/>
          <ac:spMkLst>
            <pc:docMk/>
            <pc:sldMk cId="1230058788" sldId="409"/>
            <ac:spMk id="8" creationId="{E2A73286-8483-46AD-943F-A6F2501D390A}"/>
          </ac:spMkLst>
        </pc:spChg>
      </pc:sldChg>
      <pc:sldChg chg="modSp">
        <pc:chgData name="Victoria Worthington" userId="3602fdab-493b-4fe0-87da-353562330a36" providerId="ADAL" clId="{9EBDC9E7-81DC-486C-8F12-CBC6D70D08A6}" dt="2019-06-03T15:51:41.003" v="99" actId="20577"/>
        <pc:sldMkLst>
          <pc:docMk/>
          <pc:sldMk cId="950266379" sldId="411"/>
        </pc:sldMkLst>
        <pc:spChg chg="mod">
          <ac:chgData name="Victoria Worthington" userId="3602fdab-493b-4fe0-87da-353562330a36" providerId="ADAL" clId="{9EBDC9E7-81DC-486C-8F12-CBC6D70D08A6}" dt="2019-06-03T15:50:06.673" v="26"/>
          <ac:spMkLst>
            <pc:docMk/>
            <pc:sldMk cId="950266379" sldId="411"/>
            <ac:spMk id="8" creationId="{F36A8996-342C-4BEA-AC3B-C86B9BFF010A}"/>
          </ac:spMkLst>
        </pc:spChg>
        <pc:spChg chg="mod">
          <ac:chgData name="Victoria Worthington" userId="3602fdab-493b-4fe0-87da-353562330a36" providerId="ADAL" clId="{9EBDC9E7-81DC-486C-8F12-CBC6D70D08A6}" dt="2019-06-03T15:51:41.003" v="99" actId="20577"/>
          <ac:spMkLst>
            <pc:docMk/>
            <pc:sldMk cId="950266379" sldId="411"/>
            <ac:spMk id="19" creationId="{5252A847-DE45-4FA3-A1F8-EEBEB845FF8E}"/>
          </ac:spMkLst>
        </pc:spChg>
      </pc:sldChg>
      <pc:sldChg chg="modSp">
        <pc:chgData name="Victoria Worthington" userId="3602fdab-493b-4fe0-87da-353562330a36" providerId="ADAL" clId="{9EBDC9E7-81DC-486C-8F12-CBC6D70D08A6}" dt="2019-06-03T15:50:38.986" v="43"/>
        <pc:sldMkLst>
          <pc:docMk/>
          <pc:sldMk cId="3085387576" sldId="412"/>
        </pc:sldMkLst>
        <pc:spChg chg="mod">
          <ac:chgData name="Victoria Worthington" userId="3602fdab-493b-4fe0-87da-353562330a36" providerId="ADAL" clId="{9EBDC9E7-81DC-486C-8F12-CBC6D70D08A6}" dt="2019-06-03T15:50:03.628" v="25"/>
          <ac:spMkLst>
            <pc:docMk/>
            <pc:sldMk cId="3085387576" sldId="412"/>
            <ac:spMk id="8" creationId="{3232657F-4814-4B9D-B0C0-2250B9A6DD48}"/>
          </ac:spMkLst>
        </pc:spChg>
        <pc:spChg chg="mod">
          <ac:chgData name="Victoria Worthington" userId="3602fdab-493b-4fe0-87da-353562330a36" providerId="ADAL" clId="{9EBDC9E7-81DC-486C-8F12-CBC6D70D08A6}" dt="2019-06-03T15:50:38.986" v="43"/>
          <ac:spMkLst>
            <pc:docMk/>
            <pc:sldMk cId="3085387576" sldId="412"/>
            <ac:spMk id="19" creationId="{5252A847-DE45-4FA3-A1F8-EEBEB845FF8E}"/>
          </ac:spMkLst>
        </pc:spChg>
      </pc:sldChg>
      <pc:sldChg chg="modSp">
        <pc:chgData name="Victoria Worthington" userId="3602fdab-493b-4fe0-87da-353562330a36" providerId="ADAL" clId="{9EBDC9E7-81DC-486C-8F12-CBC6D70D08A6}" dt="2019-06-03T15:51:58.398" v="131" actId="20577"/>
        <pc:sldMkLst>
          <pc:docMk/>
          <pc:sldMk cId="3210698634" sldId="413"/>
        </pc:sldMkLst>
        <pc:spChg chg="mod">
          <ac:chgData name="Victoria Worthington" userId="3602fdab-493b-4fe0-87da-353562330a36" providerId="ADAL" clId="{9EBDC9E7-81DC-486C-8F12-CBC6D70D08A6}" dt="2019-06-03T15:50:27.745" v="41"/>
          <ac:spMkLst>
            <pc:docMk/>
            <pc:sldMk cId="3210698634" sldId="413"/>
            <ac:spMk id="7" creationId="{2F691162-868A-4B33-AB6A-6699D20DE18F}"/>
          </ac:spMkLst>
        </pc:spChg>
        <pc:spChg chg="mod">
          <ac:chgData name="Victoria Worthington" userId="3602fdab-493b-4fe0-87da-353562330a36" providerId="ADAL" clId="{9EBDC9E7-81DC-486C-8F12-CBC6D70D08A6}" dt="2019-06-03T15:51:58.398" v="131" actId="20577"/>
          <ac:spMkLst>
            <pc:docMk/>
            <pc:sldMk cId="3210698634" sldId="413"/>
            <ac:spMk id="19" creationId="{5252A847-DE45-4FA3-A1F8-EEBEB845FF8E}"/>
          </ac:spMkLst>
        </pc:spChg>
      </pc:sldChg>
      <pc:sldChg chg="modSp">
        <pc:chgData name="Victoria Worthington" userId="3602fdab-493b-4fe0-87da-353562330a36" providerId="ADAL" clId="{9EBDC9E7-81DC-486C-8F12-CBC6D70D08A6}" dt="2019-06-03T15:57:36.507" v="189"/>
        <pc:sldMkLst>
          <pc:docMk/>
          <pc:sldMk cId="2437283974" sldId="417"/>
        </pc:sldMkLst>
        <pc:spChg chg="mod">
          <ac:chgData name="Victoria Worthington" userId="3602fdab-493b-4fe0-87da-353562330a36" providerId="ADAL" clId="{9EBDC9E7-81DC-486C-8F12-CBC6D70D08A6}" dt="2019-06-03T15:57:36.507" v="189"/>
          <ac:spMkLst>
            <pc:docMk/>
            <pc:sldMk cId="2437283974" sldId="417"/>
            <ac:spMk id="12" creationId="{E4D14F40-6F57-4A43-BFC9-8101DFA4AA65}"/>
          </ac:spMkLst>
        </pc:spChg>
      </pc:sldChg>
      <pc:sldChg chg="modSp">
        <pc:chgData name="Victoria Worthington" userId="3602fdab-493b-4fe0-87da-353562330a36" providerId="ADAL" clId="{9EBDC9E7-81DC-486C-8F12-CBC6D70D08A6}" dt="2019-06-03T15:57:55.823" v="194" actId="13926"/>
        <pc:sldMkLst>
          <pc:docMk/>
          <pc:sldMk cId="3842979259" sldId="422"/>
        </pc:sldMkLst>
        <pc:spChg chg="mod">
          <ac:chgData name="Victoria Worthington" userId="3602fdab-493b-4fe0-87da-353562330a36" providerId="ADAL" clId="{9EBDC9E7-81DC-486C-8F12-CBC6D70D08A6}" dt="2019-06-03T15:57:55.823" v="194" actId="13926"/>
          <ac:spMkLst>
            <pc:docMk/>
            <pc:sldMk cId="3842979259" sldId="422"/>
            <ac:spMk id="9" creationId="{318CA4AB-68FB-41E3-A21B-1DDAD04BB152}"/>
          </ac:spMkLst>
        </pc:spChg>
      </pc:sldChg>
      <pc:sldChg chg="modSp">
        <pc:chgData name="Victoria Worthington" userId="3602fdab-493b-4fe0-87da-353562330a36" providerId="ADAL" clId="{9EBDC9E7-81DC-486C-8F12-CBC6D70D08A6}" dt="2019-06-03T15:59:15.750" v="200" actId="20577"/>
        <pc:sldMkLst>
          <pc:docMk/>
          <pc:sldMk cId="692256283" sldId="423"/>
        </pc:sldMkLst>
        <pc:spChg chg="mod">
          <ac:chgData name="Victoria Worthington" userId="3602fdab-493b-4fe0-87da-353562330a36" providerId="ADAL" clId="{9EBDC9E7-81DC-486C-8F12-CBC6D70D08A6}" dt="2019-06-03T15:59:15.750" v="200" actId="20577"/>
          <ac:spMkLst>
            <pc:docMk/>
            <pc:sldMk cId="692256283" sldId="423"/>
            <ac:spMk id="19" creationId="{5252A847-DE45-4FA3-A1F8-EEBEB845FF8E}"/>
          </ac:spMkLst>
        </pc:spChg>
      </pc:sldChg>
      <pc:sldChg chg="modSp">
        <pc:chgData name="Victoria Worthington" userId="3602fdab-493b-4fe0-87da-353562330a36" providerId="ADAL" clId="{9EBDC9E7-81DC-486C-8F12-CBC6D70D08A6}" dt="2019-06-03T15:51:28.455" v="55" actId="20577"/>
        <pc:sldMkLst>
          <pc:docMk/>
          <pc:sldMk cId="1171560508" sldId="424"/>
        </pc:sldMkLst>
        <pc:spChg chg="mod">
          <ac:chgData name="Victoria Worthington" userId="3602fdab-493b-4fe0-87da-353562330a36" providerId="ADAL" clId="{9EBDC9E7-81DC-486C-8F12-CBC6D70D08A6}" dt="2019-06-03T15:50:00.374" v="24" actId="207"/>
          <ac:spMkLst>
            <pc:docMk/>
            <pc:sldMk cId="1171560508" sldId="424"/>
            <ac:spMk id="8" creationId="{724BF732-E792-4861-8ED9-0ED7753EE5D4}"/>
          </ac:spMkLst>
        </pc:spChg>
        <pc:spChg chg="mod">
          <ac:chgData name="Victoria Worthington" userId="3602fdab-493b-4fe0-87da-353562330a36" providerId="ADAL" clId="{9EBDC9E7-81DC-486C-8F12-CBC6D70D08A6}" dt="2019-06-03T15:51:28.455" v="55" actId="20577"/>
          <ac:spMkLst>
            <pc:docMk/>
            <pc:sldMk cId="1171560508" sldId="424"/>
            <ac:spMk id="19" creationId="{5252A847-DE45-4FA3-A1F8-EEBEB845FF8E}"/>
          </ac:spMkLst>
        </pc:spChg>
      </pc:sldChg>
      <pc:sldChg chg="modSp">
        <pc:chgData name="Victoria Worthington" userId="3602fdab-493b-4fe0-87da-353562330a36" providerId="ADAL" clId="{9EBDC9E7-81DC-486C-8F12-CBC6D70D08A6}" dt="2019-06-03T15:52:06.088" v="133" actId="20577"/>
        <pc:sldMkLst>
          <pc:docMk/>
          <pc:sldMk cId="4142511215" sldId="425"/>
        </pc:sldMkLst>
        <pc:spChg chg="mod">
          <ac:chgData name="Victoria Worthington" userId="3602fdab-493b-4fe0-87da-353562330a36" providerId="ADAL" clId="{9EBDC9E7-81DC-486C-8F12-CBC6D70D08A6}" dt="2019-06-03T15:50:31.701" v="42"/>
          <ac:spMkLst>
            <pc:docMk/>
            <pc:sldMk cId="4142511215" sldId="425"/>
            <ac:spMk id="7" creationId="{2F691162-868A-4B33-AB6A-6699D20DE18F}"/>
          </ac:spMkLst>
        </pc:spChg>
        <pc:spChg chg="mod">
          <ac:chgData name="Victoria Worthington" userId="3602fdab-493b-4fe0-87da-353562330a36" providerId="ADAL" clId="{9EBDC9E7-81DC-486C-8F12-CBC6D70D08A6}" dt="2019-06-03T15:52:06.088" v="133" actId="20577"/>
          <ac:spMkLst>
            <pc:docMk/>
            <pc:sldMk cId="4142511215" sldId="425"/>
            <ac:spMk id="19" creationId="{5252A847-DE45-4FA3-A1F8-EEBEB845FF8E}"/>
          </ac:spMkLst>
        </pc:spChg>
      </pc:sldChg>
      <pc:sldChg chg="modSp">
        <pc:chgData name="Victoria Worthington" userId="3602fdab-493b-4fe0-87da-353562330a36" providerId="ADAL" clId="{9EBDC9E7-81DC-486C-8F12-CBC6D70D08A6}" dt="2019-06-03T15:58:22.035" v="196"/>
        <pc:sldMkLst>
          <pc:docMk/>
          <pc:sldMk cId="2018820007" sldId="427"/>
        </pc:sldMkLst>
        <pc:spChg chg="mod">
          <ac:chgData name="Victoria Worthington" userId="3602fdab-493b-4fe0-87da-353562330a36" providerId="ADAL" clId="{9EBDC9E7-81DC-486C-8F12-CBC6D70D08A6}" dt="2019-06-03T15:58:22.035" v="196"/>
          <ac:spMkLst>
            <pc:docMk/>
            <pc:sldMk cId="2018820007" sldId="427"/>
            <ac:spMk id="7" creationId="{2D66E400-E0C7-428C-AC79-FFE3401FA3BD}"/>
          </ac:spMkLst>
        </pc:spChg>
        <pc:spChg chg="mod">
          <ac:chgData name="Victoria Worthington" userId="3602fdab-493b-4fe0-87da-353562330a36" providerId="ADAL" clId="{9EBDC9E7-81DC-486C-8F12-CBC6D70D08A6}" dt="2019-06-03T15:55:17.366" v="146" actId="20577"/>
          <ac:spMkLst>
            <pc:docMk/>
            <pc:sldMk cId="2018820007" sldId="427"/>
            <ac:spMk id="19" creationId="{5252A847-DE45-4FA3-A1F8-EEBEB845FF8E}"/>
          </ac:spMkLst>
        </pc:spChg>
      </pc:sldChg>
      <pc:sldChg chg="modSp">
        <pc:chgData name="Victoria Worthington" userId="3602fdab-493b-4fe0-87da-353562330a36" providerId="ADAL" clId="{9EBDC9E7-81DC-486C-8F12-CBC6D70D08A6}" dt="2019-06-03T16:00:23.494" v="234" actId="20577"/>
        <pc:sldMkLst>
          <pc:docMk/>
          <pc:sldMk cId="1373747131" sldId="428"/>
        </pc:sldMkLst>
        <pc:spChg chg="mod">
          <ac:chgData name="Victoria Worthington" userId="3602fdab-493b-4fe0-87da-353562330a36" providerId="ADAL" clId="{9EBDC9E7-81DC-486C-8F12-CBC6D70D08A6}" dt="2019-06-03T15:58:04.759" v="195"/>
          <ac:spMkLst>
            <pc:docMk/>
            <pc:sldMk cId="1373747131" sldId="428"/>
            <ac:spMk id="9" creationId="{318CA4AB-68FB-41E3-A21B-1DDAD04BB152}"/>
          </ac:spMkLst>
        </pc:spChg>
        <pc:spChg chg="mod">
          <ac:chgData name="Victoria Worthington" userId="3602fdab-493b-4fe0-87da-353562330a36" providerId="ADAL" clId="{9EBDC9E7-81DC-486C-8F12-CBC6D70D08A6}" dt="2019-06-03T16:00:23.494" v="234" actId="20577"/>
          <ac:spMkLst>
            <pc:docMk/>
            <pc:sldMk cId="1373747131" sldId="428"/>
            <ac:spMk id="19" creationId="{5252A847-DE45-4FA3-A1F8-EEBEB845FF8E}"/>
          </ac:spMkLst>
        </pc:spChg>
      </pc:sldChg>
      <pc:sldChg chg="modSp">
        <pc:chgData name="Victoria Worthington" userId="3602fdab-493b-4fe0-87da-353562330a36" providerId="ADAL" clId="{9EBDC9E7-81DC-486C-8F12-CBC6D70D08A6}" dt="2019-06-03T15:57:39.806" v="190"/>
        <pc:sldMkLst>
          <pc:docMk/>
          <pc:sldMk cId="3529948088" sldId="429"/>
        </pc:sldMkLst>
        <pc:spChg chg="mod">
          <ac:chgData name="Victoria Worthington" userId="3602fdab-493b-4fe0-87da-353562330a36" providerId="ADAL" clId="{9EBDC9E7-81DC-486C-8F12-CBC6D70D08A6}" dt="2019-06-03T15:57:39.806" v="190"/>
          <ac:spMkLst>
            <pc:docMk/>
            <pc:sldMk cId="3529948088" sldId="429"/>
            <ac:spMk id="12" creationId="{E4D14F40-6F57-4A43-BFC9-8101DFA4AA6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03/06/2019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03/06/2019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03/06/2019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03/06/2019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classroomsecrets.co.uk/organising-paragraphs-within-texts-year-6-cohesion-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prstClr val="black"/>
              </a:solidFill>
              <a:latin typeface="Century Gothic" panose="020B0502020202020204" pitchFamily="34" charset="0"/>
            </a:endParaRPr>
          </a:p>
        </p:txBody>
      </p:sp>
      <p:pic>
        <p:nvPicPr>
          <p:cNvPr id="6" name="Picture 5">
            <a:extLst>
              <a:ext uri="{FF2B5EF4-FFF2-40B4-BE49-F238E27FC236}">
                <a16:creationId xmlns:a16="http://schemas.microsoft.com/office/drawing/2014/main" id="{3903DA36-4317-40DF-9AFD-AF8B12F341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29276748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Organising Paragraphs within Texts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lvl="0" fontAlgn="base">
              <a:lnSpc>
                <a:spcPct val="100000"/>
              </a:lnSpc>
              <a:spcAft>
                <a:spcPts val="0"/>
              </a:spcAft>
              <a:buClrTx/>
              <a:buSzTx/>
              <a:tabLst/>
            </a:pPr>
            <a:r>
              <a:rPr lang="en-GB" sz="1200" b="1" dirty="0">
                <a:solidFill>
                  <a:schemeClr val="tx1"/>
                </a:solidFill>
                <a:latin typeface="Century Gothic" panose="020B0502020202020204" pitchFamily="34" charset="0"/>
              </a:rPr>
              <a:t>English Year 6: </a:t>
            </a:r>
            <a:r>
              <a:rPr lang="en-US" sz="1200" b="1" dirty="0">
                <a:solidFill>
                  <a:prstClr val="black"/>
                </a:solidFill>
                <a:latin typeface="Century Gothic" panose="020B0502020202020204" pitchFamily="34" charset="0"/>
              </a:rPr>
              <a:t>Linking ideas across paragraphs using a wider range of cohesive devices: repetition of a word or phrase, grammatical connections [for example, the use of adverbials such as on the other hand, in contrast, or as a consequence], and ellipsis</a:t>
            </a:r>
          </a:p>
          <a:p>
            <a:pPr lvl="0" fontAlgn="base">
              <a:lnSpc>
                <a:spcPct val="100000"/>
              </a:lnSpc>
              <a:spcAft>
                <a:spcPts val="0"/>
              </a:spcAft>
              <a:buClrTx/>
              <a:buSzTx/>
              <a:tabLst/>
            </a:pPr>
            <a:r>
              <a:rPr lang="en-US" sz="1200" b="1" dirty="0">
                <a:solidFill>
                  <a:prstClr val="black"/>
                </a:solidFill>
                <a:latin typeface="Century Gothic" panose="020B0502020202020204" pitchFamily="34" charset="0"/>
              </a:rPr>
              <a:t>English Year 6: Layout devices [for example, headings, sub-headings, columns, bullets, or tables, to structure text]</a:t>
            </a:r>
          </a:p>
          <a:p>
            <a:pPr lvl="0" fontAlgn="base">
              <a:lnSpc>
                <a:spcPct val="100000"/>
              </a:lnSpc>
              <a:spcAft>
                <a:spcPts val="0"/>
              </a:spcAft>
              <a:buClr>
                <a:prstClr val="black"/>
              </a:buClr>
              <a:buSzTx/>
              <a:tabLst/>
              <a:defRPr/>
            </a:pPr>
            <a:r>
              <a:rPr lang="en-US" sz="1200" b="1" dirty="0">
                <a:solidFill>
                  <a:prstClr val="black"/>
                </a:solidFill>
                <a:latin typeface="Century Gothic" panose="020B0502020202020204" pitchFamily="34" charset="0"/>
              </a:rPr>
              <a:t>Terminology for pupils:</a:t>
            </a:r>
          </a:p>
          <a:p>
            <a:pPr marL="628650" lvl="1" indent="-171450" fontAlgn="base">
              <a:lnSpc>
                <a:spcPct val="100000"/>
              </a:lnSpc>
              <a:spcAft>
                <a:spcPts val="0"/>
              </a:spcAft>
              <a:buClr>
                <a:prstClr val="black"/>
              </a:buClr>
              <a:buSzTx/>
              <a:buFont typeface="Arial" panose="020B0604020202020204" pitchFamily="34" charset="0"/>
              <a:buChar char="•"/>
              <a:tabLst/>
              <a:defRPr/>
            </a:pPr>
            <a:r>
              <a:rPr lang="en-GB" sz="1200" b="1" dirty="0">
                <a:solidFill>
                  <a:prstClr val="black"/>
                </a:solidFill>
                <a:latin typeface="Century Gothic" panose="020B0502020202020204" pitchFamily="34" charset="0"/>
              </a:rPr>
              <a:t>Ellipsis</a:t>
            </a: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Organising Paragraphs within Texts</a:t>
            </a:r>
          </a:p>
          <a:p>
            <a:pPr lvl="0" algn="ctr"/>
            <a:endParaRPr lang="en-GB" sz="2000" b="1" dirty="0">
              <a:solidFill>
                <a:srgbClr val="E7E6E6">
                  <a:lumMod val="25000"/>
                </a:srgbClr>
              </a:solidFill>
              <a:latin typeface="Century Gothic" panose="020B0502020202020204" pitchFamily="34" charset="0"/>
            </a:endParaRPr>
          </a:p>
          <a:p>
            <a:pPr lvl="0" fontAlgn="base"/>
            <a:r>
              <a:rPr lang="en-US" sz="1600" b="1" dirty="0">
                <a:solidFill>
                  <a:prstClr val="black"/>
                </a:solidFill>
                <a:latin typeface="Century Gothic" panose="020B0502020202020204" pitchFamily="34" charset="0"/>
              </a:rPr>
              <a:t>Notes and Guidance</a:t>
            </a:r>
          </a:p>
          <a:p>
            <a:pPr lvl="0" fontAlgn="base"/>
            <a:endParaRPr lang="en-US" sz="1200" b="1" dirty="0">
              <a:solidFill>
                <a:prstClr val="black"/>
              </a:solidFill>
              <a:latin typeface="Century Gothic" panose="020B0502020202020204" pitchFamily="34" charset="0"/>
            </a:endParaRP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Now that children can organise sentences within paragraphs they can organise paragraphs within texts.</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This step covers both fiction and non-fiction writing.</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In non-fiction writing, paragraphs are usually sequenced, beginning with an introduction, and ending with a conclusion.</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The introductory paragraph should explain what the piece of writing is about and include information which makes the reader want to read on.</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A conclusion should </a:t>
            </a:r>
            <a:r>
              <a:rPr lang="en-US" sz="1200" b="1" dirty="0" err="1">
                <a:solidFill>
                  <a:prstClr val="black"/>
                </a:solidFill>
                <a:latin typeface="Century Gothic" panose="020B0502020202020204" pitchFamily="34" charset="0"/>
              </a:rPr>
              <a:t>summarise</a:t>
            </a:r>
            <a:r>
              <a:rPr lang="en-US" sz="1200" b="1" dirty="0">
                <a:solidFill>
                  <a:prstClr val="black"/>
                </a:solidFill>
                <a:latin typeface="Century Gothic" panose="020B0502020202020204" pitchFamily="34" charset="0"/>
              </a:rPr>
              <a:t> the points made during the piece of writing and refer back to previous points.</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Paragraphs in non-fiction texts should contain topic language and refer back to points already discussed in previous paragraphs, using cohesive devices covered in previous learning and Step 1 of this block. The order of these paragraphs may not affect the flow or cohesiveness of the text.</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In fiction writing, paragraphs should flow and follow on from each other to build a story. Each paragraph should follow on from the next, and references should be made back to information stated in previous paragraphs. </a:t>
            </a:r>
          </a:p>
          <a:p>
            <a:pPr lvl="0" fontAlgn="base"/>
            <a:endParaRPr lang="en-US" sz="1200" b="1" dirty="0">
              <a:solidFill>
                <a:prstClr val="black"/>
              </a:solidFill>
              <a:latin typeface="Century Gothic" panose="020B0502020202020204" pitchFamily="34" charset="0"/>
            </a:endParaRPr>
          </a:p>
          <a:p>
            <a:pPr marL="452438" lvl="0" indent="-452438" fontAlgn="base"/>
            <a:r>
              <a:rPr lang="en-US" sz="1600" b="1" dirty="0">
                <a:solidFill>
                  <a:prstClr val="black"/>
                </a:solidFill>
                <a:latin typeface="Century Gothic" panose="020B0502020202020204" pitchFamily="34" charset="0"/>
              </a:rPr>
              <a:t>Focused Questions</a:t>
            </a:r>
          </a:p>
          <a:p>
            <a:pPr lvl="0" fontAlgn="base"/>
            <a:endParaRPr lang="en-US" sz="1200" b="1" dirty="0">
              <a:solidFill>
                <a:prstClr val="black"/>
              </a:solidFill>
              <a:latin typeface="Century Gothic" panose="020B0502020202020204" pitchFamily="34" charset="0"/>
            </a:endParaRPr>
          </a:p>
          <a:p>
            <a:pPr marL="452438" lvl="0" indent="-273050" fontAlgn="base">
              <a:buFont typeface="Arial" panose="020B0604020202020204" pitchFamily="34" charset="0"/>
              <a:buChar char="•"/>
            </a:pPr>
            <a:r>
              <a:rPr lang="en-US" sz="1200" b="1" dirty="0">
                <a:solidFill>
                  <a:prstClr val="black"/>
                </a:solidFill>
                <a:latin typeface="Century Gothic" panose="020B0502020202020204" pitchFamily="34" charset="0"/>
              </a:rPr>
              <a:t>Organise these paragraphs into a logical order. Does it work if they are in a different order?</a:t>
            </a:r>
          </a:p>
          <a:p>
            <a:pPr marL="452438" lvl="0" indent="-273050" fontAlgn="base">
              <a:buFont typeface="Arial" panose="020B0604020202020204" pitchFamily="34" charset="0"/>
              <a:buChar char="•"/>
            </a:pPr>
            <a:r>
              <a:rPr lang="en-US" sz="1200" b="1" dirty="0">
                <a:solidFill>
                  <a:prstClr val="black"/>
                </a:solidFill>
                <a:latin typeface="Century Gothic" panose="020B0502020202020204" pitchFamily="34" charset="0"/>
              </a:rPr>
              <a:t>Are these paragraphs sequenced correctly? How do you know?</a:t>
            </a:r>
          </a:p>
          <a:p>
            <a:pPr lvl="0" defTabSz="457200">
              <a:defRPr/>
            </a:pPr>
            <a:endParaRPr lang="en-GB" sz="1400" b="1" i="1" dirty="0">
              <a:solidFill>
                <a:srgbClr val="FF0000"/>
              </a:solidFill>
              <a:latin typeface="Century Gothic" panose="020B0502020202020204" pitchFamily="34" charset="0"/>
            </a:endParaRP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Summer Block 1 – Cohesion</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algn="ct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5: Organising Paragraphs within Texts</a:t>
            </a: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Sort the words under the headings they could replace to help make writing more descriptive. </a:t>
            </a:r>
          </a:p>
          <a:p>
            <a:pPr algn="ctr"/>
            <a:endParaRPr lang="en-GB" sz="2000" b="1" u="sng" dirty="0">
              <a:solidFill>
                <a:schemeClr val="bg2">
                  <a:lumMod val="50000"/>
                </a:scheme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2" name="Table 1">
            <a:extLst>
              <a:ext uri="{FF2B5EF4-FFF2-40B4-BE49-F238E27FC236}">
                <a16:creationId xmlns:a16="http://schemas.microsoft.com/office/drawing/2014/main" id="{46B3B5BB-34F9-4D16-8FAF-84087E0A76F3}"/>
              </a:ext>
            </a:extLst>
          </p:cNvPr>
          <p:cNvGraphicFramePr>
            <a:graphicFrameLocks noGrp="1"/>
          </p:cNvGraphicFramePr>
          <p:nvPr>
            <p:extLst>
              <p:ext uri="{D42A27DB-BD31-4B8C-83A1-F6EECF244321}">
                <p14:modId xmlns:p14="http://schemas.microsoft.com/office/powerpoint/2010/main" val="3101933027"/>
              </p:ext>
            </p:extLst>
          </p:nvPr>
        </p:nvGraphicFramePr>
        <p:xfrm>
          <a:off x="1241684" y="1612838"/>
          <a:ext cx="6660632" cy="2412240"/>
        </p:xfrm>
        <a:graphic>
          <a:graphicData uri="http://schemas.openxmlformats.org/drawingml/2006/table">
            <a:tbl>
              <a:tblPr firstRow="1" bandRow="1">
                <a:tableStyleId>{5940675A-B579-460E-94D1-54222C63F5DA}</a:tableStyleId>
              </a:tblPr>
              <a:tblGrid>
                <a:gridCol w="1665158">
                  <a:extLst>
                    <a:ext uri="{9D8B030D-6E8A-4147-A177-3AD203B41FA5}">
                      <a16:colId xmlns:a16="http://schemas.microsoft.com/office/drawing/2014/main" val="1133215808"/>
                    </a:ext>
                  </a:extLst>
                </a:gridCol>
                <a:gridCol w="1665158">
                  <a:extLst>
                    <a:ext uri="{9D8B030D-6E8A-4147-A177-3AD203B41FA5}">
                      <a16:colId xmlns:a16="http://schemas.microsoft.com/office/drawing/2014/main" val="2409050981"/>
                    </a:ext>
                  </a:extLst>
                </a:gridCol>
                <a:gridCol w="1665158">
                  <a:extLst>
                    <a:ext uri="{9D8B030D-6E8A-4147-A177-3AD203B41FA5}">
                      <a16:colId xmlns:a16="http://schemas.microsoft.com/office/drawing/2014/main" val="3800967196"/>
                    </a:ext>
                  </a:extLst>
                </a:gridCol>
                <a:gridCol w="1665158">
                  <a:extLst>
                    <a:ext uri="{9D8B030D-6E8A-4147-A177-3AD203B41FA5}">
                      <a16:colId xmlns:a16="http://schemas.microsoft.com/office/drawing/2014/main" val="2122680460"/>
                    </a:ext>
                  </a:extLst>
                </a:gridCol>
              </a:tblGrid>
              <a:tr h="370840">
                <a:tc>
                  <a:txBody>
                    <a:bodyPr/>
                    <a:lstStyle/>
                    <a:p>
                      <a:pPr algn="ctr"/>
                      <a:r>
                        <a:rPr lang="en-GB" sz="2000" b="1" dirty="0">
                          <a:latin typeface="Century Gothic" panose="020B0502020202020204" pitchFamily="34" charset="0"/>
                        </a:rPr>
                        <a:t>Said</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tc>
                  <a:txBody>
                    <a:bodyPr/>
                    <a:lstStyle/>
                    <a:p>
                      <a:pPr algn="ctr"/>
                      <a:r>
                        <a:rPr lang="en-GB" sz="2000" b="1" dirty="0">
                          <a:latin typeface="Century Gothic" panose="020B0502020202020204" pitchFamily="34" charset="0"/>
                        </a:rPr>
                        <a:t>Laughed</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tc>
                  <a:txBody>
                    <a:bodyPr/>
                    <a:lstStyle/>
                    <a:p>
                      <a:pPr algn="ctr"/>
                      <a:r>
                        <a:rPr lang="en-GB" sz="2000" b="1" dirty="0">
                          <a:latin typeface="Century Gothic" panose="020B0502020202020204" pitchFamily="34" charset="0"/>
                        </a:rPr>
                        <a:t>Ran</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tc>
                  <a:txBody>
                    <a:bodyPr/>
                    <a:lstStyle/>
                    <a:p>
                      <a:pPr algn="ctr"/>
                      <a:r>
                        <a:rPr lang="en-GB" sz="2000" b="1" dirty="0">
                          <a:latin typeface="Century Gothic" panose="020B0502020202020204" pitchFamily="34" charset="0"/>
                        </a:rPr>
                        <a:t>Good</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extLst>
                  <a:ext uri="{0D108BD9-81ED-4DB2-BD59-A6C34878D82A}">
                    <a16:rowId xmlns:a16="http://schemas.microsoft.com/office/drawing/2014/main" val="1177427177"/>
                  </a:ext>
                </a:extLst>
              </a:tr>
              <a:tr h="2016000">
                <a:tc>
                  <a:txBody>
                    <a:bodyPr/>
                    <a:lstStyle/>
                    <a:p>
                      <a:pPr algn="ctr"/>
                      <a:endParaRPr lang="en-GB" sz="2000" b="1" dirty="0">
                        <a:solidFill>
                          <a:srgbClr val="FF0000"/>
                        </a:solidFill>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endParaRPr lang="en-GB" sz="2000" b="1" dirty="0">
                        <a:solidFill>
                          <a:srgbClr val="FF0000"/>
                        </a:solidFill>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endParaRPr lang="en-GB" sz="2000" b="1" dirty="0">
                        <a:solidFill>
                          <a:srgbClr val="FF0000"/>
                        </a:solidFill>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endParaRPr lang="en-GB" sz="2000" b="1" dirty="0">
                        <a:solidFill>
                          <a:srgbClr val="FF0000"/>
                        </a:solidFill>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484026188"/>
                  </a:ext>
                </a:extLst>
              </a:tr>
            </a:tbl>
          </a:graphicData>
        </a:graphic>
      </p:graphicFrame>
      <p:graphicFrame>
        <p:nvGraphicFramePr>
          <p:cNvPr id="8" name="Table 7">
            <a:extLst>
              <a:ext uri="{FF2B5EF4-FFF2-40B4-BE49-F238E27FC236}">
                <a16:creationId xmlns:a16="http://schemas.microsoft.com/office/drawing/2014/main" id="{C1E0F83D-CCC6-4BC7-AE1A-8A0A304D3349}"/>
              </a:ext>
            </a:extLst>
          </p:cNvPr>
          <p:cNvGraphicFramePr>
            <a:graphicFrameLocks noGrp="1"/>
          </p:cNvGraphicFramePr>
          <p:nvPr>
            <p:extLst>
              <p:ext uri="{D42A27DB-BD31-4B8C-83A1-F6EECF244321}">
                <p14:modId xmlns:p14="http://schemas.microsoft.com/office/powerpoint/2010/main" val="1515974370"/>
              </p:ext>
            </p:extLst>
          </p:nvPr>
        </p:nvGraphicFramePr>
        <p:xfrm>
          <a:off x="792000" y="4214120"/>
          <a:ext cx="7560000" cy="1908720"/>
        </p:xfrm>
        <a:graphic>
          <a:graphicData uri="http://schemas.openxmlformats.org/drawingml/2006/table">
            <a:tbl>
              <a:tblPr firstRow="1" bandRow="1">
                <a:tableStyleId>{5940675A-B579-460E-94D1-54222C63F5DA}</a:tableStyleId>
              </a:tblPr>
              <a:tblGrid>
                <a:gridCol w="1620000">
                  <a:extLst>
                    <a:ext uri="{9D8B030D-6E8A-4147-A177-3AD203B41FA5}">
                      <a16:colId xmlns:a16="http://schemas.microsoft.com/office/drawing/2014/main" val="422520371"/>
                    </a:ext>
                  </a:extLst>
                </a:gridCol>
                <a:gridCol w="360000">
                  <a:extLst>
                    <a:ext uri="{9D8B030D-6E8A-4147-A177-3AD203B41FA5}">
                      <a16:colId xmlns:a16="http://schemas.microsoft.com/office/drawing/2014/main" val="3969334736"/>
                    </a:ext>
                  </a:extLst>
                </a:gridCol>
                <a:gridCol w="1620000">
                  <a:extLst>
                    <a:ext uri="{9D8B030D-6E8A-4147-A177-3AD203B41FA5}">
                      <a16:colId xmlns:a16="http://schemas.microsoft.com/office/drawing/2014/main" val="870564900"/>
                    </a:ext>
                  </a:extLst>
                </a:gridCol>
                <a:gridCol w="360000">
                  <a:extLst>
                    <a:ext uri="{9D8B030D-6E8A-4147-A177-3AD203B41FA5}">
                      <a16:colId xmlns:a16="http://schemas.microsoft.com/office/drawing/2014/main" val="2982403857"/>
                    </a:ext>
                  </a:extLst>
                </a:gridCol>
                <a:gridCol w="1620000">
                  <a:extLst>
                    <a:ext uri="{9D8B030D-6E8A-4147-A177-3AD203B41FA5}">
                      <a16:colId xmlns:a16="http://schemas.microsoft.com/office/drawing/2014/main" val="941008549"/>
                    </a:ext>
                  </a:extLst>
                </a:gridCol>
                <a:gridCol w="360000">
                  <a:extLst>
                    <a:ext uri="{9D8B030D-6E8A-4147-A177-3AD203B41FA5}">
                      <a16:colId xmlns:a16="http://schemas.microsoft.com/office/drawing/2014/main" val="378376972"/>
                    </a:ext>
                  </a:extLst>
                </a:gridCol>
                <a:gridCol w="1620000">
                  <a:extLst>
                    <a:ext uri="{9D8B030D-6E8A-4147-A177-3AD203B41FA5}">
                      <a16:colId xmlns:a16="http://schemas.microsoft.com/office/drawing/2014/main" val="1699076163"/>
                    </a:ext>
                  </a:extLst>
                </a:gridCol>
              </a:tblGrid>
              <a:tr h="370840">
                <a:tc>
                  <a:txBody>
                    <a:bodyPr/>
                    <a:lstStyle/>
                    <a:p>
                      <a:pPr algn="ctr"/>
                      <a:r>
                        <a:rPr lang="en-GB" sz="2000" b="1" dirty="0">
                          <a:latin typeface="Century Gothic" panose="020B0502020202020204" pitchFamily="34" charset="0"/>
                        </a:rPr>
                        <a:t>called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giggled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cried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darted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46838160"/>
                  </a:ext>
                </a:extLst>
              </a:tr>
              <a:tr h="360000">
                <a:tc>
                  <a:txBody>
                    <a:bodyPr/>
                    <a:lstStyle/>
                    <a:p>
                      <a:pPr algn="ctr"/>
                      <a:endParaRPr lang="en-GB" sz="10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33908807"/>
                  </a:ext>
                </a:extLst>
              </a:tr>
              <a:tr h="370840">
                <a:tc>
                  <a:txBody>
                    <a:bodyPr/>
                    <a:lstStyle/>
                    <a:p>
                      <a:pPr algn="ctr"/>
                      <a:r>
                        <a:rPr lang="en-GB" sz="2000" b="1" dirty="0">
                          <a:latin typeface="Century Gothic" panose="020B0502020202020204" pitchFamily="34" charset="0"/>
                        </a:rPr>
                        <a:t>hurried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chuckled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pleasant</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exclaimed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76763456"/>
                  </a:ext>
                </a:extLst>
              </a:tr>
              <a:tr h="360000">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59615448"/>
                  </a:ext>
                </a:extLst>
              </a:tr>
              <a:tr h="370840">
                <a:tc>
                  <a:txBody>
                    <a:bodyPr/>
                    <a:lstStyle/>
                    <a:p>
                      <a:pPr algn="ctr"/>
                      <a:r>
                        <a:rPr lang="en-GB" sz="2000" b="1" dirty="0">
                          <a:latin typeface="Century Gothic" panose="020B0502020202020204" pitchFamily="34" charset="0"/>
                        </a:rPr>
                        <a:t>wonderful</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terrific</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guffawed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sped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50752678"/>
                  </a:ext>
                </a:extLst>
              </a:tr>
            </a:tbl>
          </a:graphicData>
        </a:graphic>
      </p:graphicFrame>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Sort the words under the headings they could replace to help make writing more descriptive. </a:t>
            </a:r>
          </a:p>
          <a:p>
            <a:pPr algn="ctr"/>
            <a:endParaRPr lang="en-GB" sz="2000" b="1" u="sng" dirty="0">
              <a:solidFill>
                <a:schemeClr val="bg2">
                  <a:lumMod val="50000"/>
                </a:scheme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2" name="Table 1">
            <a:extLst>
              <a:ext uri="{FF2B5EF4-FFF2-40B4-BE49-F238E27FC236}">
                <a16:creationId xmlns:a16="http://schemas.microsoft.com/office/drawing/2014/main" id="{46B3B5BB-34F9-4D16-8FAF-84087E0A76F3}"/>
              </a:ext>
            </a:extLst>
          </p:cNvPr>
          <p:cNvGraphicFramePr>
            <a:graphicFrameLocks noGrp="1"/>
          </p:cNvGraphicFramePr>
          <p:nvPr/>
        </p:nvGraphicFramePr>
        <p:xfrm>
          <a:off x="1241684" y="1612838"/>
          <a:ext cx="6660632" cy="2412240"/>
        </p:xfrm>
        <a:graphic>
          <a:graphicData uri="http://schemas.openxmlformats.org/drawingml/2006/table">
            <a:tbl>
              <a:tblPr firstRow="1" bandRow="1">
                <a:tableStyleId>{5940675A-B579-460E-94D1-54222C63F5DA}</a:tableStyleId>
              </a:tblPr>
              <a:tblGrid>
                <a:gridCol w="1665158">
                  <a:extLst>
                    <a:ext uri="{9D8B030D-6E8A-4147-A177-3AD203B41FA5}">
                      <a16:colId xmlns:a16="http://schemas.microsoft.com/office/drawing/2014/main" val="1133215808"/>
                    </a:ext>
                  </a:extLst>
                </a:gridCol>
                <a:gridCol w="1665158">
                  <a:extLst>
                    <a:ext uri="{9D8B030D-6E8A-4147-A177-3AD203B41FA5}">
                      <a16:colId xmlns:a16="http://schemas.microsoft.com/office/drawing/2014/main" val="2409050981"/>
                    </a:ext>
                  </a:extLst>
                </a:gridCol>
                <a:gridCol w="1665158">
                  <a:extLst>
                    <a:ext uri="{9D8B030D-6E8A-4147-A177-3AD203B41FA5}">
                      <a16:colId xmlns:a16="http://schemas.microsoft.com/office/drawing/2014/main" val="3800967196"/>
                    </a:ext>
                  </a:extLst>
                </a:gridCol>
                <a:gridCol w="1665158">
                  <a:extLst>
                    <a:ext uri="{9D8B030D-6E8A-4147-A177-3AD203B41FA5}">
                      <a16:colId xmlns:a16="http://schemas.microsoft.com/office/drawing/2014/main" val="2122680460"/>
                    </a:ext>
                  </a:extLst>
                </a:gridCol>
              </a:tblGrid>
              <a:tr h="370840">
                <a:tc>
                  <a:txBody>
                    <a:bodyPr/>
                    <a:lstStyle/>
                    <a:p>
                      <a:pPr algn="ctr"/>
                      <a:r>
                        <a:rPr lang="en-GB" sz="2000" b="1" dirty="0">
                          <a:latin typeface="Century Gothic" panose="020B0502020202020204" pitchFamily="34" charset="0"/>
                        </a:rPr>
                        <a:t>Said</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tc>
                  <a:txBody>
                    <a:bodyPr/>
                    <a:lstStyle/>
                    <a:p>
                      <a:pPr algn="ctr"/>
                      <a:r>
                        <a:rPr lang="en-GB" sz="2000" b="1" dirty="0">
                          <a:latin typeface="Century Gothic" panose="020B0502020202020204" pitchFamily="34" charset="0"/>
                        </a:rPr>
                        <a:t>Laughed</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tc>
                  <a:txBody>
                    <a:bodyPr/>
                    <a:lstStyle/>
                    <a:p>
                      <a:pPr algn="ctr"/>
                      <a:r>
                        <a:rPr lang="en-GB" sz="2000" b="1" dirty="0">
                          <a:latin typeface="Century Gothic" panose="020B0502020202020204" pitchFamily="34" charset="0"/>
                        </a:rPr>
                        <a:t>Ran</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tc>
                  <a:txBody>
                    <a:bodyPr/>
                    <a:lstStyle/>
                    <a:p>
                      <a:pPr algn="ctr"/>
                      <a:r>
                        <a:rPr lang="en-GB" sz="2000" b="1" dirty="0">
                          <a:latin typeface="Century Gothic" panose="020B0502020202020204" pitchFamily="34" charset="0"/>
                        </a:rPr>
                        <a:t>Good</a:t>
                      </a: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rgbClr val="F5D9FF"/>
                    </a:solidFill>
                  </a:tcPr>
                </a:tc>
                <a:extLst>
                  <a:ext uri="{0D108BD9-81ED-4DB2-BD59-A6C34878D82A}">
                    <a16:rowId xmlns:a16="http://schemas.microsoft.com/office/drawing/2014/main" val="1177427177"/>
                  </a:ext>
                </a:extLst>
              </a:tr>
              <a:tr h="2016000">
                <a:tc>
                  <a:txBody>
                    <a:bodyPr/>
                    <a:lstStyle/>
                    <a:p>
                      <a:pPr algn="ctr"/>
                      <a:r>
                        <a:rPr lang="en-GB" sz="2000" b="1" dirty="0">
                          <a:solidFill>
                            <a:srgbClr val="FF0000"/>
                          </a:solidFill>
                          <a:latin typeface="Century Gothic" panose="020B0502020202020204" pitchFamily="34" charset="0"/>
                        </a:rPr>
                        <a:t>called</a:t>
                      </a:r>
                    </a:p>
                    <a:p>
                      <a:pPr algn="ctr"/>
                      <a:r>
                        <a:rPr lang="en-GB" sz="2000" b="1" dirty="0">
                          <a:solidFill>
                            <a:srgbClr val="FF0000"/>
                          </a:solidFill>
                          <a:latin typeface="Century Gothic" panose="020B0502020202020204" pitchFamily="34" charset="0"/>
                        </a:rPr>
                        <a:t>cried</a:t>
                      </a:r>
                    </a:p>
                    <a:p>
                      <a:pPr algn="ctr"/>
                      <a:r>
                        <a:rPr lang="en-GB" sz="2000" b="1" dirty="0">
                          <a:solidFill>
                            <a:srgbClr val="FF0000"/>
                          </a:solidFill>
                          <a:latin typeface="Century Gothic" panose="020B0502020202020204" pitchFamily="34" charset="0"/>
                        </a:rPr>
                        <a:t>exclaimed</a:t>
                      </a:r>
                    </a:p>
                    <a:p>
                      <a:pPr algn="ctr"/>
                      <a:endParaRPr lang="en-GB" sz="2000" b="1" dirty="0">
                        <a:solidFill>
                          <a:srgbClr val="FF0000"/>
                        </a:solidFill>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r>
                        <a:rPr lang="en-GB" sz="2000" b="1" dirty="0">
                          <a:solidFill>
                            <a:srgbClr val="FF0000"/>
                          </a:solidFill>
                          <a:latin typeface="Century Gothic" panose="020B0502020202020204" pitchFamily="34" charset="0"/>
                        </a:rPr>
                        <a:t>giggled</a:t>
                      </a:r>
                    </a:p>
                    <a:p>
                      <a:pPr algn="ctr"/>
                      <a:r>
                        <a:rPr lang="en-GB" sz="2000" b="1" dirty="0">
                          <a:solidFill>
                            <a:srgbClr val="FF0000"/>
                          </a:solidFill>
                          <a:latin typeface="Century Gothic" panose="020B0502020202020204" pitchFamily="34" charset="0"/>
                        </a:rPr>
                        <a:t>chuckled</a:t>
                      </a:r>
                    </a:p>
                    <a:p>
                      <a:pPr algn="ctr"/>
                      <a:r>
                        <a:rPr lang="en-GB" sz="2000" b="1" dirty="0">
                          <a:solidFill>
                            <a:srgbClr val="FF0000"/>
                          </a:solidFill>
                          <a:latin typeface="Century Gothic" panose="020B0502020202020204" pitchFamily="34" charset="0"/>
                        </a:rPr>
                        <a:t>guffawed</a:t>
                      </a:r>
                    </a:p>
                    <a:p>
                      <a:pPr algn="ctr"/>
                      <a:endParaRPr lang="en-GB" sz="2000" b="1" dirty="0">
                        <a:solidFill>
                          <a:srgbClr val="FF0000"/>
                        </a:solidFill>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r>
                        <a:rPr lang="en-GB" sz="2000" b="1" dirty="0">
                          <a:solidFill>
                            <a:srgbClr val="FF0000"/>
                          </a:solidFill>
                          <a:latin typeface="Century Gothic" panose="020B0502020202020204" pitchFamily="34" charset="0"/>
                        </a:rPr>
                        <a:t>hurried</a:t>
                      </a:r>
                    </a:p>
                    <a:p>
                      <a:pPr algn="ctr"/>
                      <a:r>
                        <a:rPr lang="en-GB" sz="2000" b="1" dirty="0">
                          <a:solidFill>
                            <a:srgbClr val="FF0000"/>
                          </a:solidFill>
                          <a:latin typeface="Century Gothic" panose="020B0502020202020204" pitchFamily="34" charset="0"/>
                        </a:rPr>
                        <a:t>sped</a:t>
                      </a:r>
                    </a:p>
                    <a:p>
                      <a:pPr algn="ctr"/>
                      <a:r>
                        <a:rPr lang="en-GB" sz="2000" b="1" dirty="0">
                          <a:solidFill>
                            <a:srgbClr val="FF0000"/>
                          </a:solidFill>
                          <a:latin typeface="Century Gothic" panose="020B0502020202020204" pitchFamily="34" charset="0"/>
                        </a:rPr>
                        <a:t>darted</a:t>
                      </a:r>
                    </a:p>
                    <a:p>
                      <a:pPr algn="ctr"/>
                      <a:endParaRPr lang="en-GB" sz="2000" b="1" dirty="0">
                        <a:solidFill>
                          <a:srgbClr val="FF0000"/>
                        </a:solidFill>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tc>
                  <a:txBody>
                    <a:bodyPr/>
                    <a:lstStyle/>
                    <a:p>
                      <a:pPr algn="ctr"/>
                      <a:r>
                        <a:rPr lang="en-GB" sz="2000" b="1" dirty="0">
                          <a:solidFill>
                            <a:srgbClr val="FF0000"/>
                          </a:solidFill>
                          <a:latin typeface="Century Gothic" panose="020B0502020202020204" pitchFamily="34" charset="0"/>
                        </a:rPr>
                        <a:t>pleasant</a:t>
                      </a:r>
                    </a:p>
                    <a:p>
                      <a:pPr algn="ctr"/>
                      <a:r>
                        <a:rPr lang="en-GB" sz="2000" b="1" dirty="0">
                          <a:solidFill>
                            <a:srgbClr val="FF0000"/>
                          </a:solidFill>
                          <a:latin typeface="Century Gothic" panose="020B0502020202020204" pitchFamily="34" charset="0"/>
                        </a:rPr>
                        <a:t>wonderful</a:t>
                      </a:r>
                    </a:p>
                    <a:p>
                      <a:pPr algn="ctr"/>
                      <a:r>
                        <a:rPr lang="en-GB" sz="2000" b="1" dirty="0">
                          <a:solidFill>
                            <a:srgbClr val="FF0000"/>
                          </a:solidFill>
                          <a:latin typeface="Century Gothic" panose="020B0502020202020204" pitchFamily="34" charset="0"/>
                        </a:rPr>
                        <a:t>terrific</a:t>
                      </a:r>
                    </a:p>
                    <a:p>
                      <a:pPr algn="ctr"/>
                      <a:endParaRPr lang="en-GB" sz="2000" b="1" dirty="0">
                        <a:solidFill>
                          <a:srgbClr val="FF0000"/>
                        </a:solidFill>
                        <a:latin typeface="Century Gothic" panose="020B0502020202020204" pitchFamily="34" charset="0"/>
                      </a:endParaRPr>
                    </a:p>
                  </a:txBody>
                  <a:tcPr anchor="ctr">
                    <a:lnL w="28575" cap="flat" cmpd="sng" algn="ctr">
                      <a:solidFill>
                        <a:srgbClr val="7030A0"/>
                      </a:solidFill>
                      <a:prstDash val="solid"/>
                      <a:round/>
                      <a:headEnd type="none" w="med" len="med"/>
                      <a:tailEnd type="none" w="med" len="med"/>
                    </a:lnL>
                    <a:lnR w="28575" cap="flat" cmpd="sng" algn="ctr">
                      <a:solidFill>
                        <a:srgbClr val="7030A0"/>
                      </a:solidFill>
                      <a:prstDash val="solid"/>
                      <a:round/>
                      <a:headEnd type="none" w="med" len="med"/>
                      <a:tailEnd type="none" w="med" len="med"/>
                    </a:lnR>
                    <a:lnT w="28575" cap="flat" cmpd="sng" algn="ctr">
                      <a:solidFill>
                        <a:srgbClr val="7030A0"/>
                      </a:solidFill>
                      <a:prstDash val="solid"/>
                      <a:round/>
                      <a:headEnd type="none" w="med" len="med"/>
                      <a:tailEnd type="none" w="med" len="med"/>
                    </a:lnT>
                    <a:lnB w="28575" cap="flat" cmpd="sng" algn="ctr">
                      <a:solidFill>
                        <a:srgbClr val="7030A0"/>
                      </a:solidFill>
                      <a:prstDash val="solid"/>
                      <a:round/>
                      <a:headEnd type="none" w="med" len="med"/>
                      <a:tailEnd type="none" w="med" len="med"/>
                    </a:lnB>
                    <a:solidFill>
                      <a:schemeClr val="bg1"/>
                    </a:solidFill>
                  </a:tcPr>
                </a:tc>
                <a:extLst>
                  <a:ext uri="{0D108BD9-81ED-4DB2-BD59-A6C34878D82A}">
                    <a16:rowId xmlns:a16="http://schemas.microsoft.com/office/drawing/2014/main" val="3484026188"/>
                  </a:ext>
                </a:extLst>
              </a:tr>
            </a:tbl>
          </a:graphicData>
        </a:graphic>
      </p:graphicFrame>
      <p:graphicFrame>
        <p:nvGraphicFramePr>
          <p:cNvPr id="8" name="Table 7">
            <a:extLst>
              <a:ext uri="{FF2B5EF4-FFF2-40B4-BE49-F238E27FC236}">
                <a16:creationId xmlns:a16="http://schemas.microsoft.com/office/drawing/2014/main" id="{C1E0F83D-CCC6-4BC7-AE1A-8A0A304D3349}"/>
              </a:ext>
            </a:extLst>
          </p:cNvPr>
          <p:cNvGraphicFramePr>
            <a:graphicFrameLocks noGrp="1"/>
          </p:cNvGraphicFramePr>
          <p:nvPr>
            <p:extLst>
              <p:ext uri="{D42A27DB-BD31-4B8C-83A1-F6EECF244321}">
                <p14:modId xmlns:p14="http://schemas.microsoft.com/office/powerpoint/2010/main" val="4128226259"/>
              </p:ext>
            </p:extLst>
          </p:nvPr>
        </p:nvGraphicFramePr>
        <p:xfrm>
          <a:off x="792000" y="4214120"/>
          <a:ext cx="7560000" cy="1908720"/>
        </p:xfrm>
        <a:graphic>
          <a:graphicData uri="http://schemas.openxmlformats.org/drawingml/2006/table">
            <a:tbl>
              <a:tblPr firstRow="1" bandRow="1">
                <a:tableStyleId>{5940675A-B579-460E-94D1-54222C63F5DA}</a:tableStyleId>
              </a:tblPr>
              <a:tblGrid>
                <a:gridCol w="1620000">
                  <a:extLst>
                    <a:ext uri="{9D8B030D-6E8A-4147-A177-3AD203B41FA5}">
                      <a16:colId xmlns:a16="http://schemas.microsoft.com/office/drawing/2014/main" val="422520371"/>
                    </a:ext>
                  </a:extLst>
                </a:gridCol>
                <a:gridCol w="360000">
                  <a:extLst>
                    <a:ext uri="{9D8B030D-6E8A-4147-A177-3AD203B41FA5}">
                      <a16:colId xmlns:a16="http://schemas.microsoft.com/office/drawing/2014/main" val="3969334736"/>
                    </a:ext>
                  </a:extLst>
                </a:gridCol>
                <a:gridCol w="1620000">
                  <a:extLst>
                    <a:ext uri="{9D8B030D-6E8A-4147-A177-3AD203B41FA5}">
                      <a16:colId xmlns:a16="http://schemas.microsoft.com/office/drawing/2014/main" val="870564900"/>
                    </a:ext>
                  </a:extLst>
                </a:gridCol>
                <a:gridCol w="360000">
                  <a:extLst>
                    <a:ext uri="{9D8B030D-6E8A-4147-A177-3AD203B41FA5}">
                      <a16:colId xmlns:a16="http://schemas.microsoft.com/office/drawing/2014/main" val="2982403857"/>
                    </a:ext>
                  </a:extLst>
                </a:gridCol>
                <a:gridCol w="1620000">
                  <a:extLst>
                    <a:ext uri="{9D8B030D-6E8A-4147-A177-3AD203B41FA5}">
                      <a16:colId xmlns:a16="http://schemas.microsoft.com/office/drawing/2014/main" val="941008549"/>
                    </a:ext>
                  </a:extLst>
                </a:gridCol>
                <a:gridCol w="360000">
                  <a:extLst>
                    <a:ext uri="{9D8B030D-6E8A-4147-A177-3AD203B41FA5}">
                      <a16:colId xmlns:a16="http://schemas.microsoft.com/office/drawing/2014/main" val="378376972"/>
                    </a:ext>
                  </a:extLst>
                </a:gridCol>
                <a:gridCol w="1620000">
                  <a:extLst>
                    <a:ext uri="{9D8B030D-6E8A-4147-A177-3AD203B41FA5}">
                      <a16:colId xmlns:a16="http://schemas.microsoft.com/office/drawing/2014/main" val="1699076163"/>
                    </a:ext>
                  </a:extLst>
                </a:gridCol>
              </a:tblGrid>
              <a:tr h="370840">
                <a:tc>
                  <a:txBody>
                    <a:bodyPr/>
                    <a:lstStyle/>
                    <a:p>
                      <a:pPr algn="ctr"/>
                      <a:r>
                        <a:rPr lang="en-GB" sz="2000" b="1" dirty="0">
                          <a:solidFill>
                            <a:schemeClr val="bg2">
                              <a:lumMod val="75000"/>
                            </a:schemeClr>
                          </a:solidFill>
                          <a:latin typeface="Century Gothic" panose="020B0502020202020204" pitchFamily="34" charset="0"/>
                        </a:rPr>
                        <a:t>called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bg2">
                            <a:lumMod val="75000"/>
                          </a:schemeClr>
                        </a:solidFill>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bg2">
                              <a:lumMod val="75000"/>
                            </a:schemeClr>
                          </a:solidFill>
                          <a:latin typeface="Century Gothic" panose="020B0502020202020204" pitchFamily="34" charset="0"/>
                        </a:rPr>
                        <a:t>giggled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bg2">
                            <a:lumMod val="75000"/>
                          </a:schemeClr>
                        </a:solidFill>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bg2">
                              <a:lumMod val="75000"/>
                            </a:schemeClr>
                          </a:solidFill>
                          <a:latin typeface="Century Gothic" panose="020B0502020202020204" pitchFamily="34" charset="0"/>
                        </a:rPr>
                        <a:t>cried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bg2">
                            <a:lumMod val="75000"/>
                          </a:schemeClr>
                        </a:solidFill>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bg2">
                              <a:lumMod val="75000"/>
                            </a:schemeClr>
                          </a:solidFill>
                          <a:latin typeface="Century Gothic" panose="020B0502020202020204" pitchFamily="34" charset="0"/>
                        </a:rPr>
                        <a:t>darted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46838160"/>
                  </a:ext>
                </a:extLst>
              </a:tr>
              <a:tr h="360000">
                <a:tc>
                  <a:txBody>
                    <a:bodyPr/>
                    <a:lstStyle/>
                    <a:p>
                      <a:pPr algn="ctr"/>
                      <a:endParaRPr lang="en-GB" sz="1000" b="1" dirty="0">
                        <a:solidFill>
                          <a:schemeClr val="bg2">
                            <a:lumMod val="75000"/>
                          </a:schemeClr>
                        </a:solidFill>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0" b="1" dirty="0">
                        <a:solidFill>
                          <a:schemeClr val="bg2">
                            <a:lumMod val="75000"/>
                          </a:schemeClr>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b="1" dirty="0">
                        <a:solidFill>
                          <a:schemeClr val="bg2">
                            <a:lumMod val="75000"/>
                          </a:schemeClr>
                        </a:solidFill>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0" b="1" dirty="0">
                        <a:solidFill>
                          <a:schemeClr val="bg2">
                            <a:lumMod val="75000"/>
                          </a:schemeClr>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b="1" dirty="0">
                        <a:solidFill>
                          <a:schemeClr val="bg2">
                            <a:lumMod val="75000"/>
                          </a:schemeClr>
                        </a:solidFill>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0" b="1" dirty="0">
                        <a:solidFill>
                          <a:schemeClr val="bg2">
                            <a:lumMod val="75000"/>
                          </a:schemeClr>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0" b="1" dirty="0">
                        <a:solidFill>
                          <a:schemeClr val="bg2">
                            <a:lumMod val="75000"/>
                          </a:schemeClr>
                        </a:solidFill>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33908807"/>
                  </a:ext>
                </a:extLst>
              </a:tr>
              <a:tr h="370840">
                <a:tc>
                  <a:txBody>
                    <a:bodyPr/>
                    <a:lstStyle/>
                    <a:p>
                      <a:pPr algn="ctr"/>
                      <a:r>
                        <a:rPr lang="en-GB" sz="2000" b="1" dirty="0">
                          <a:solidFill>
                            <a:schemeClr val="bg2">
                              <a:lumMod val="75000"/>
                            </a:schemeClr>
                          </a:solidFill>
                          <a:latin typeface="Century Gothic" panose="020B0502020202020204" pitchFamily="34" charset="0"/>
                        </a:rPr>
                        <a:t>hurried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bg2">
                            <a:lumMod val="75000"/>
                          </a:schemeClr>
                        </a:solidFill>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bg2">
                              <a:lumMod val="75000"/>
                            </a:schemeClr>
                          </a:solidFill>
                          <a:latin typeface="Century Gothic" panose="020B0502020202020204" pitchFamily="34" charset="0"/>
                        </a:rPr>
                        <a:t>chuckled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bg2">
                            <a:lumMod val="75000"/>
                          </a:schemeClr>
                        </a:solidFill>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bg2">
                              <a:lumMod val="75000"/>
                            </a:schemeClr>
                          </a:solidFill>
                          <a:latin typeface="Century Gothic" panose="020B0502020202020204" pitchFamily="34" charset="0"/>
                        </a:rPr>
                        <a:t>pleasant</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bg2">
                            <a:lumMod val="75000"/>
                          </a:schemeClr>
                        </a:solidFill>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bg2">
                              <a:lumMod val="75000"/>
                            </a:schemeClr>
                          </a:solidFill>
                          <a:latin typeface="Century Gothic" panose="020B0502020202020204" pitchFamily="34" charset="0"/>
                        </a:rPr>
                        <a:t>exclaimed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76763456"/>
                  </a:ext>
                </a:extLst>
              </a:tr>
              <a:tr h="360000">
                <a:tc>
                  <a:txBody>
                    <a:bodyPr/>
                    <a:lstStyle/>
                    <a:p>
                      <a:pPr algn="ctr"/>
                      <a:endParaRPr lang="en-GB" sz="900" b="1" dirty="0">
                        <a:solidFill>
                          <a:schemeClr val="bg2">
                            <a:lumMod val="75000"/>
                          </a:schemeClr>
                        </a:solidFill>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solidFill>
                          <a:schemeClr val="bg2">
                            <a:lumMod val="75000"/>
                          </a:schemeClr>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solidFill>
                          <a:schemeClr val="bg2">
                            <a:lumMod val="75000"/>
                          </a:schemeClr>
                        </a:solidFill>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solidFill>
                          <a:schemeClr val="bg2">
                            <a:lumMod val="75000"/>
                          </a:schemeClr>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solidFill>
                          <a:schemeClr val="bg2">
                            <a:lumMod val="75000"/>
                          </a:schemeClr>
                        </a:solidFill>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900" b="1" dirty="0">
                        <a:solidFill>
                          <a:schemeClr val="bg2">
                            <a:lumMod val="75000"/>
                          </a:schemeClr>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900" b="1" dirty="0">
                        <a:solidFill>
                          <a:schemeClr val="bg2">
                            <a:lumMod val="75000"/>
                          </a:schemeClr>
                        </a:solidFill>
                        <a:latin typeface="Century Gothic" panose="020B0502020202020204" pitchFamily="34" charset="0"/>
                      </a:endParaRPr>
                    </a:p>
                  </a:txBody>
                  <a:tcPr anchor="ctr">
                    <a:lnL w="12700" cmpd="sng">
                      <a:noFill/>
                    </a:lnL>
                    <a:lnR w="12700" cmpd="sng">
                      <a:noFill/>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59615448"/>
                  </a:ext>
                </a:extLst>
              </a:tr>
              <a:tr h="370840">
                <a:tc>
                  <a:txBody>
                    <a:bodyPr/>
                    <a:lstStyle/>
                    <a:p>
                      <a:pPr algn="ctr"/>
                      <a:r>
                        <a:rPr lang="en-GB" sz="2000" b="1" dirty="0">
                          <a:solidFill>
                            <a:schemeClr val="bg2">
                              <a:lumMod val="75000"/>
                            </a:schemeClr>
                          </a:solidFill>
                          <a:latin typeface="Century Gothic" panose="020B0502020202020204" pitchFamily="34" charset="0"/>
                        </a:rPr>
                        <a:t>wonderful</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bg2">
                            <a:lumMod val="75000"/>
                          </a:schemeClr>
                        </a:solidFill>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bg2">
                              <a:lumMod val="75000"/>
                            </a:schemeClr>
                          </a:solidFill>
                          <a:latin typeface="Century Gothic" panose="020B0502020202020204" pitchFamily="34" charset="0"/>
                        </a:rPr>
                        <a:t>terrific</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bg2">
                            <a:lumMod val="75000"/>
                          </a:schemeClr>
                        </a:solidFill>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bg2">
                              <a:lumMod val="75000"/>
                            </a:schemeClr>
                          </a:solidFill>
                          <a:latin typeface="Century Gothic" panose="020B0502020202020204" pitchFamily="34" charset="0"/>
                        </a:rPr>
                        <a:t>guffawed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bg2">
                            <a:lumMod val="75000"/>
                          </a:schemeClr>
                        </a:solidFill>
                        <a:latin typeface="Century Gothic" panose="020B0502020202020204" pitchFamily="34" charset="0"/>
                      </a:endParaRP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bg2">
                              <a:lumMod val="75000"/>
                            </a:schemeClr>
                          </a:solidFill>
                          <a:latin typeface="Century Gothic" panose="020B0502020202020204" pitchFamily="34" charset="0"/>
                        </a:rPr>
                        <a:t>sped</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50752678"/>
                  </a:ext>
                </a:extLst>
              </a:tr>
            </a:tbl>
          </a:graphicData>
        </a:graphic>
      </p:graphicFrame>
    </p:spTree>
    <p:extLst>
      <p:ext uri="{BB962C8B-B14F-4D97-AF65-F5344CB8AC3E}">
        <p14:creationId xmlns:p14="http://schemas.microsoft.com/office/powerpoint/2010/main" val="692256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adverbials used to open paragraphs.</a:t>
            </a:r>
            <a:endParaRPr lang="en-GB" sz="2000" b="1" u="sng"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576319"/>
            <a:ext cx="8339959" cy="421762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Sands of Time</a:t>
            </a:r>
          </a:p>
          <a:p>
            <a:endParaRPr lang="en-GB" sz="1000" b="1" u="sng"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In the distance, barely visible through the blur of heat stroked vision the desert gives birth to, appeared a man riding a horse at some pace toward the well. </a:t>
            </a:r>
          </a:p>
          <a:p>
            <a:endParaRPr lang="en-GB" sz="13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Hashim put his hand to his forehead, shielding his eyes from the sun and squinting, desperately trying to make out if the rapidly approaching stranger could be friend or foe. At this distance he could not make out which tribe the stranger might belong to. That he was a stranger was not in doubt, Hashim hardly knew the area he was now in and most certainly didn’t know any of the people in this foreign land. Everything was strange to him, but even a stranger in a strange land could potentially be an ally in a time of need such as this.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However, Hashim thought, equally, this stranger could be the very antithesis of good news.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He quickly ducked back behind his own horse, dropping his waterskin to the ground as he did so. If this stranger was any sort of threat, the last thing he needed was for him to accuse Hashim of stealing water from his well.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Meanwhile, the stranger slowed down. Having seen Hashim move to a defensive position he began to grow suspicious. Why was it Hashim felt he had to retreat in such a way? Had he been stealing water from the well?</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adverbials used to open paragraphs.</a:t>
            </a:r>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AC7989F9-F726-421A-BB7F-B7C6CA64DD75}"/>
              </a:ext>
            </a:extLst>
          </p:cNvPr>
          <p:cNvSpPr/>
          <p:nvPr/>
        </p:nvSpPr>
        <p:spPr>
          <a:xfrm>
            <a:off x="402020" y="576319"/>
            <a:ext cx="8339959" cy="421762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Sands of Time</a:t>
            </a:r>
          </a:p>
          <a:p>
            <a:endParaRPr lang="en-GB" sz="1000" b="1" u="sng" dirty="0">
              <a:solidFill>
                <a:schemeClr val="tx1"/>
              </a:solidFill>
              <a:latin typeface="Century Gothic" panose="020B0502020202020204" pitchFamily="34" charset="0"/>
            </a:endParaRPr>
          </a:p>
          <a:p>
            <a:r>
              <a:rPr lang="en-GB" sz="1300" b="1" u="sng" dirty="0">
                <a:solidFill>
                  <a:srgbClr val="FF0000"/>
                </a:solidFill>
                <a:latin typeface="Century Gothic" panose="020B0502020202020204" pitchFamily="34" charset="0"/>
              </a:rPr>
              <a:t>In the distance, </a:t>
            </a:r>
            <a:r>
              <a:rPr lang="en-GB" sz="1300" b="1" dirty="0">
                <a:solidFill>
                  <a:schemeClr val="tx1"/>
                </a:solidFill>
                <a:latin typeface="Century Gothic" panose="020B0502020202020204" pitchFamily="34" charset="0"/>
              </a:rPr>
              <a:t>barely visible through the blur of heat stroked vision the desert gives birth to, appeared a man riding a horse at some pace toward the well. </a:t>
            </a:r>
          </a:p>
          <a:p>
            <a:endParaRPr lang="en-GB" sz="13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Hashim put his hand to his forehead, shielding his eyes from the sun and squinting, desperately trying to make out if the rapidly approaching stranger could be friend or foe. At this distance he could not make out which tribe the stranger might belong to. That he was a stranger was not in doubt, Hashim hardly knew the area he was now in and most certainly didn’t know any of the people in this foreign land. Everything was strange to him, but even a stranger in a strange land could potentially be an ally in a time of need such as this.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u="sng" dirty="0">
                <a:solidFill>
                  <a:srgbClr val="FF0000"/>
                </a:solidFill>
                <a:latin typeface="Century Gothic" panose="020B0502020202020204" pitchFamily="34" charset="0"/>
              </a:rPr>
              <a:t>However, </a:t>
            </a:r>
            <a:r>
              <a:rPr lang="en-GB" sz="1300" b="1" dirty="0">
                <a:solidFill>
                  <a:schemeClr val="tx1"/>
                </a:solidFill>
                <a:latin typeface="Century Gothic" panose="020B0502020202020204" pitchFamily="34" charset="0"/>
              </a:rPr>
              <a:t>Hashim thought, equally, this stranger could be the very antithesis of good news.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He quickly ducked back behind his own horse, dropping his waterskin to the ground as he did so. If this stranger was any sort of threat, the last thing he needed was for him to accuse Hashim of stealing water from his well.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u="sng" dirty="0">
                <a:solidFill>
                  <a:srgbClr val="FF0000"/>
                </a:solidFill>
                <a:latin typeface="Century Gothic" panose="020B0502020202020204" pitchFamily="34" charset="0"/>
              </a:rPr>
              <a:t>Meanwhile, </a:t>
            </a:r>
            <a:r>
              <a:rPr lang="en-GB" sz="1300" b="1" dirty="0">
                <a:solidFill>
                  <a:schemeClr val="tx1"/>
                </a:solidFill>
                <a:latin typeface="Century Gothic" panose="020B0502020202020204" pitchFamily="34" charset="0"/>
              </a:rPr>
              <a:t>the stranger slowed down. Having seen Hashim move to a defensive position he began to grow suspicious. Why was it Hashim felt he had to retreat in such a way? Had he been stealing water from the well?</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1240829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word is repeated through the text to emphasise it as a key word in the narrative?</a:t>
            </a:r>
            <a:endParaRPr lang="en-GB" sz="2000" b="1" u="sng"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8" name="Rectangle 7">
            <a:extLst>
              <a:ext uri="{FF2B5EF4-FFF2-40B4-BE49-F238E27FC236}">
                <a16:creationId xmlns:a16="http://schemas.microsoft.com/office/drawing/2014/main" id="{E2A73286-8483-46AD-943F-A6F2501D390A}"/>
              </a:ext>
            </a:extLst>
          </p:cNvPr>
          <p:cNvSpPr/>
          <p:nvPr/>
        </p:nvSpPr>
        <p:spPr>
          <a:xfrm>
            <a:off x="402020" y="576319"/>
            <a:ext cx="8339959" cy="421762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Sands of Time</a:t>
            </a:r>
          </a:p>
          <a:p>
            <a:endParaRPr lang="en-GB" sz="1000" b="1" u="sng"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In the distance, barely visible through the blur of heat stroked vision the desert gives birth to, appeared a man riding a horse at some pace toward the well. </a:t>
            </a:r>
          </a:p>
          <a:p>
            <a:endParaRPr lang="en-GB" sz="13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Hashim put his hand to his forehead, shielding his eyes from the sun and squinting, desperately trying to make out if the rapidly approaching stranger could be friend or foe. At this distance he could not make out which tribe the stranger might belong to. That he was a stranger was not in doubt, Hashim hardly knew the area he was now in and most certainly didn’t know any of the people in this foreign land. Everything was strange to him, but even a stranger in a strange land could potentially be an ally in a time of need such as this.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However, Hashim thought, equally, this stranger could be the very antithesis of good news.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He quickly ducked back behind his own horse, dropping his waterskin to the ground as he did so. If this stranger was any sort of threat, the last thing he needed was for him to accuse Hashim of stealing water from his well.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Meanwhile, the stranger slowed down. Having seen Hashim move to a defensive position he began to grow suspicious. Why was it Hashim felt he had to retreat in such a way? Had he been stealing water from the well?</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2300587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word is repeated through the text to emphasise it as a key word in the narrative?</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Stranger/strange</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8" name="Rectangle 7">
            <a:extLst>
              <a:ext uri="{FF2B5EF4-FFF2-40B4-BE49-F238E27FC236}">
                <a16:creationId xmlns:a16="http://schemas.microsoft.com/office/drawing/2014/main" id="{724BF732-E792-4861-8ED9-0ED7753EE5D4}"/>
              </a:ext>
            </a:extLst>
          </p:cNvPr>
          <p:cNvSpPr/>
          <p:nvPr/>
        </p:nvSpPr>
        <p:spPr>
          <a:xfrm>
            <a:off x="402020" y="576319"/>
            <a:ext cx="8339959" cy="421762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Sands of Time</a:t>
            </a:r>
          </a:p>
          <a:p>
            <a:endParaRPr lang="en-GB" sz="1000" b="1" u="sng"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In the distance, barely visible through the blur of heat stroked vision the desert gives birth to, appeared a man riding a horse at some pace toward the well. </a:t>
            </a:r>
          </a:p>
          <a:p>
            <a:endParaRPr lang="en-GB" sz="13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Hashim put his hand to his forehead, shielding his eyes from the sun and squinting, desperately trying to make out if the rapidly approaching </a:t>
            </a:r>
            <a:r>
              <a:rPr lang="en-GB" sz="1300" b="1" dirty="0">
                <a:solidFill>
                  <a:srgbClr val="FF0000"/>
                </a:solidFill>
                <a:latin typeface="Century Gothic" panose="020B0502020202020204" pitchFamily="34" charset="0"/>
              </a:rPr>
              <a:t>stranger</a:t>
            </a:r>
            <a:r>
              <a:rPr lang="en-GB" sz="1300" b="1" dirty="0">
                <a:solidFill>
                  <a:schemeClr val="tx1"/>
                </a:solidFill>
                <a:latin typeface="Century Gothic" panose="020B0502020202020204" pitchFamily="34" charset="0"/>
              </a:rPr>
              <a:t> could be friend or foe. At this distance he could not make out which tribe the stranger might belong to. That he was a </a:t>
            </a:r>
            <a:r>
              <a:rPr lang="en-GB" sz="1300" b="1" dirty="0">
                <a:solidFill>
                  <a:srgbClr val="FF0000"/>
                </a:solidFill>
                <a:latin typeface="Century Gothic" panose="020B0502020202020204" pitchFamily="34" charset="0"/>
              </a:rPr>
              <a:t>stranger</a:t>
            </a:r>
            <a:r>
              <a:rPr lang="en-GB" sz="1300" b="1" dirty="0">
                <a:solidFill>
                  <a:schemeClr val="tx1"/>
                </a:solidFill>
                <a:latin typeface="Century Gothic" panose="020B0502020202020204" pitchFamily="34" charset="0"/>
              </a:rPr>
              <a:t> was not in doubt, Hashim hardly knew the area he was now in and most certainly didn’t know any of the people in this foreign land. Everything was </a:t>
            </a:r>
            <a:r>
              <a:rPr lang="en-GB" sz="1300" b="1" dirty="0">
                <a:solidFill>
                  <a:srgbClr val="FF0000"/>
                </a:solidFill>
                <a:latin typeface="Century Gothic" panose="020B0502020202020204" pitchFamily="34" charset="0"/>
              </a:rPr>
              <a:t>strange</a:t>
            </a:r>
            <a:r>
              <a:rPr lang="en-GB" sz="1300" b="1" dirty="0">
                <a:solidFill>
                  <a:schemeClr val="tx1"/>
                </a:solidFill>
                <a:latin typeface="Century Gothic" panose="020B0502020202020204" pitchFamily="34" charset="0"/>
              </a:rPr>
              <a:t> to him, but even a </a:t>
            </a:r>
            <a:r>
              <a:rPr lang="en-GB" sz="1300" b="1" dirty="0">
                <a:solidFill>
                  <a:srgbClr val="FF0000"/>
                </a:solidFill>
                <a:latin typeface="Century Gothic" panose="020B0502020202020204" pitchFamily="34" charset="0"/>
              </a:rPr>
              <a:t>stranger</a:t>
            </a:r>
            <a:r>
              <a:rPr lang="en-GB" sz="1300" b="1" dirty="0">
                <a:solidFill>
                  <a:schemeClr val="tx1"/>
                </a:solidFill>
                <a:latin typeface="Century Gothic" panose="020B0502020202020204" pitchFamily="34" charset="0"/>
              </a:rPr>
              <a:t> in a </a:t>
            </a:r>
            <a:r>
              <a:rPr lang="en-GB" sz="1300" b="1" dirty="0">
                <a:solidFill>
                  <a:srgbClr val="FF0000"/>
                </a:solidFill>
                <a:latin typeface="Century Gothic" panose="020B0502020202020204" pitchFamily="34" charset="0"/>
              </a:rPr>
              <a:t>strange</a:t>
            </a:r>
            <a:r>
              <a:rPr lang="en-GB" sz="1300" b="1" dirty="0">
                <a:solidFill>
                  <a:schemeClr val="tx1"/>
                </a:solidFill>
                <a:latin typeface="Century Gothic" panose="020B0502020202020204" pitchFamily="34" charset="0"/>
              </a:rPr>
              <a:t> land could potentially be an ally in a time of need such as this.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However, Hashim thought, equally, this </a:t>
            </a:r>
            <a:r>
              <a:rPr lang="en-GB" sz="1300" b="1" dirty="0">
                <a:solidFill>
                  <a:srgbClr val="FF0000"/>
                </a:solidFill>
                <a:latin typeface="Century Gothic" panose="020B0502020202020204" pitchFamily="34" charset="0"/>
              </a:rPr>
              <a:t>stranger</a:t>
            </a:r>
            <a:r>
              <a:rPr lang="en-GB" sz="1300" b="1" dirty="0">
                <a:solidFill>
                  <a:schemeClr val="tx1"/>
                </a:solidFill>
                <a:latin typeface="Century Gothic" panose="020B0502020202020204" pitchFamily="34" charset="0"/>
              </a:rPr>
              <a:t> could be the very antithesis of good news.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He quickly ducked back behind his own horse, dropping his waterskin to the ground as he did so. If this </a:t>
            </a:r>
            <a:r>
              <a:rPr lang="en-GB" sz="1300" b="1" dirty="0">
                <a:solidFill>
                  <a:srgbClr val="FF0000"/>
                </a:solidFill>
                <a:latin typeface="Century Gothic" panose="020B0502020202020204" pitchFamily="34" charset="0"/>
              </a:rPr>
              <a:t>stranger</a:t>
            </a:r>
            <a:r>
              <a:rPr lang="en-GB" sz="1300" b="1" dirty="0">
                <a:solidFill>
                  <a:schemeClr val="tx1"/>
                </a:solidFill>
                <a:latin typeface="Century Gothic" panose="020B0502020202020204" pitchFamily="34" charset="0"/>
              </a:rPr>
              <a:t> was any sort of threat, the last thing he needed was for him to accuse Hashim of stealing water from his well.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Meanwhile, the </a:t>
            </a:r>
            <a:r>
              <a:rPr lang="en-GB" sz="1300" b="1" dirty="0">
                <a:solidFill>
                  <a:srgbClr val="FF0000"/>
                </a:solidFill>
                <a:latin typeface="Century Gothic" panose="020B0502020202020204" pitchFamily="34" charset="0"/>
              </a:rPr>
              <a:t>stranger</a:t>
            </a:r>
            <a:r>
              <a:rPr lang="en-GB" sz="1300" b="1" dirty="0">
                <a:solidFill>
                  <a:schemeClr val="tx1"/>
                </a:solidFill>
                <a:latin typeface="Century Gothic" panose="020B0502020202020204" pitchFamily="34" charset="0"/>
              </a:rPr>
              <a:t> slowed down. Having seen Hashim move to a defensive position he began to grow suspicious. Why was it Hashim felt he had to retreat in such a way? Had he been stealing water from the well?</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171560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If the second and third paragraphs were swapped,  the story would still make sense.</a:t>
            </a:r>
          </a:p>
          <a:p>
            <a:pPr lvl="0" defTabSz="685800">
              <a:defRPr/>
            </a:pPr>
            <a:endParaRPr lang="en-GB" sz="2000" b="1" dirty="0">
              <a:solidFill>
                <a:srgbClr val="FF0000"/>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8" name="Rectangle 7">
            <a:extLst>
              <a:ext uri="{FF2B5EF4-FFF2-40B4-BE49-F238E27FC236}">
                <a16:creationId xmlns:a16="http://schemas.microsoft.com/office/drawing/2014/main" id="{3232657F-4814-4B9D-B0C0-2250B9A6DD48}"/>
              </a:ext>
            </a:extLst>
          </p:cNvPr>
          <p:cNvSpPr/>
          <p:nvPr/>
        </p:nvSpPr>
        <p:spPr>
          <a:xfrm>
            <a:off x="402020" y="576319"/>
            <a:ext cx="8339959" cy="421762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Sands of Time</a:t>
            </a:r>
          </a:p>
          <a:p>
            <a:endParaRPr lang="en-GB" sz="1000" b="1" u="sng"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In the distance, barely visible through the blur of heat stroked vision the desert gives birth to, appeared a man riding a horse at some pace toward the well. </a:t>
            </a:r>
          </a:p>
          <a:p>
            <a:endParaRPr lang="en-GB" sz="13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Hashim put his hand to his forehead, shielding his eyes from the sun and squinting, desperately trying to make out if the rapidly approaching stranger could be friend or foe. At this distance he could not make out which tribe the stranger might belong to. That he was a stranger was not in doubt, Hashim hardly knew the area he was now in and most certainly didn’t know any of the people in this foreign land. Everything was strange to him, but even a stranger in a strange land could potentially be an ally in a time of need such as this.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However, Hashim thought, equally, this stranger could be the very antithesis of good news.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He quickly ducked back behind his own horse, dropping his waterskin to the ground as he did so. If this stranger was any sort of threat, the last thing he needed was for him to accuse Hashim of stealing water from his well.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Meanwhile, the stranger slowed down. Having seen Hashim move to a defensive position he began to grow suspicious. Why was it Hashim felt he had to retreat in such a way? Had he been stealing water from the well?</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0853875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If the second and third paragraphs were swapped,  the story would still make sense.</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False, the order of events would not make sense.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8" name="Rectangle 7">
            <a:extLst>
              <a:ext uri="{FF2B5EF4-FFF2-40B4-BE49-F238E27FC236}">
                <a16:creationId xmlns:a16="http://schemas.microsoft.com/office/drawing/2014/main" id="{F36A8996-342C-4BEA-AC3B-C86B9BFF010A}"/>
              </a:ext>
            </a:extLst>
          </p:cNvPr>
          <p:cNvSpPr/>
          <p:nvPr/>
        </p:nvSpPr>
        <p:spPr>
          <a:xfrm>
            <a:off x="402020" y="576319"/>
            <a:ext cx="8339959" cy="421762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Sands of Time</a:t>
            </a:r>
          </a:p>
          <a:p>
            <a:endParaRPr lang="en-GB" sz="1000" b="1" u="sng"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In the distance, barely visible through the blur of heat stroked vision the desert gives birth to, appeared a man riding a horse at some pace toward the well. </a:t>
            </a:r>
          </a:p>
          <a:p>
            <a:endParaRPr lang="en-GB" sz="13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Hashim put his hand to his forehead, shielding his eyes from the sun and squinting, desperately trying to make out if the rapidly approaching stranger could be friend or foe. At this distance he could not make out which tribe the stranger might belong to. That he was a stranger was not in doubt, Hashim hardly knew the area he was now in and most certainly didn’t know any of the people in this foreign land. Everything was strange to him, but even a stranger in a strange land could potentially be an ally in a time of need such as this.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However, Hashim thought, equally, this stranger could be the very antithesis of good news.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He quickly ducked back behind his own horse, dropping his waterskin to the ground as he did so. If this stranger was any sort of threat, the last thing he needed was for him to accuse Hashim of stealing water from his well.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Meanwhile, the stranger slowed down. Having seen Hashim move to a defensive position he began to grow suspicious. Why was it Hashim felt he had to retreat in such a way? Had he been stealing water from the well?</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950266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List the pronouns and possessive determiners that the writer has used in the second paragraph to aid cohesion.</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2F691162-868A-4B33-AB6A-6699D20DE18F}"/>
              </a:ext>
            </a:extLst>
          </p:cNvPr>
          <p:cNvSpPr/>
          <p:nvPr/>
        </p:nvSpPr>
        <p:spPr>
          <a:xfrm>
            <a:off x="402020" y="576319"/>
            <a:ext cx="8339959" cy="421762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Sands of Time</a:t>
            </a:r>
          </a:p>
          <a:p>
            <a:endParaRPr lang="en-GB" sz="1000" b="1" u="sng"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In the distance, barely visible through the blur of heat stroked vision the desert gives birth to, appeared a man riding a horse at some pace toward the well. </a:t>
            </a:r>
          </a:p>
          <a:p>
            <a:endParaRPr lang="en-GB" sz="13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Hashim put his hand to his forehead, shielding his eyes from the sun and squinting, desperately trying to make out if the rapidly approaching stranger could be friend or foe. At this distance he could not make out which tribe the stranger might belong to. That he was a stranger was not in doubt, Hashim hardly knew the area he was now in and most certainly didn’t know any of the people in this foreign land. Everything was strange to him, but even a stranger in a strange land could potentially be an ally in a time of need such as this.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However, Hashim thought, equally, this stranger could be the very antithesis of good news.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He quickly ducked back behind his own horse, dropping his waterskin to the ground as he did so. If this stranger was any sort of threat, the last thing he needed was for him to accuse Hashim of stealing water from his well.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Meanwhile, the stranger slowed down. Having seen Hashim move to a defensive position he began to grow suspicious. Why was it Hashim felt he had to retreat in such a way? Had he been stealing water from the well?</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210698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r>
              <a:rPr lang="en-GB" sz="2000" b="1" dirty="0">
                <a:solidFill>
                  <a:schemeClr val="tx1"/>
                </a:solidFill>
                <a:latin typeface="Century Gothic" panose="020B0502020202020204" pitchFamily="34" charset="0"/>
              </a:rPr>
              <a:t>List the pronouns and possessive determiners that the writer has used in the second paragraph to aid cohesion.</a:t>
            </a:r>
          </a:p>
          <a:p>
            <a:pPr lvl="0" defTabSz="685800">
              <a:defRPr/>
            </a:pPr>
            <a:endParaRPr lang="en-GB" sz="2000" b="1"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His, he and him</a:t>
            </a:r>
            <a:endParaRPr lang="en-GB" sz="2000"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2F691162-868A-4B33-AB6A-6699D20DE18F}"/>
              </a:ext>
            </a:extLst>
          </p:cNvPr>
          <p:cNvSpPr/>
          <p:nvPr/>
        </p:nvSpPr>
        <p:spPr>
          <a:xfrm>
            <a:off x="402020" y="576319"/>
            <a:ext cx="8339959" cy="4217623"/>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Sands of Time</a:t>
            </a:r>
          </a:p>
          <a:p>
            <a:endParaRPr lang="en-GB" sz="1000" b="1" u="sng"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In the distance, barely visible through the blur of heat stroked vision the desert gives birth to, appeared a man riding a horse at some pace toward the well. </a:t>
            </a:r>
          </a:p>
          <a:p>
            <a:endParaRPr lang="en-GB" sz="13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Hashim put his hand to his forehead, shielding his eyes from the sun and squinting, desperately trying to make out if the rapidly approaching stranger could be friend or foe. At this distance he could not make out which tribe the stranger might belong to. That he was a stranger was not in doubt, Hashim hardly knew the area he was now in and most certainly didn’t know any of the people in this foreign land. Everything was strange to him, but even a stranger in a strange land could potentially be an ally in a time of need such as this.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However, Hashim thought, equally, this stranger could be the very antithesis of good news.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He quickly ducked back behind his own horse, dropping his waterskin to the ground as he did so. If this stranger was any sort of threat, the last thing he needed was for him to accuse Hashim of stealing water from his well.  </a:t>
            </a:r>
            <a:endParaRPr lang="en-GB" sz="1300" dirty="0">
              <a:solidFill>
                <a:schemeClr val="tx1"/>
              </a:solidFill>
              <a:latin typeface="Century Gothic" panose="020B0502020202020204" pitchFamily="34" charset="0"/>
            </a:endParaRPr>
          </a:p>
          <a:p>
            <a:endParaRPr lang="en-GB" sz="1300" b="1"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Meanwhile, the stranger slowed down. Having seen Hashim move to a defensive position he began to grow suspicious. Why was it Hashim felt he had to retreat in such a way? Had he been stealing water from the well?</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1425112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Rewrite the sentence below, changing the adverbial without changing the meaning.</a:t>
            </a:r>
          </a:p>
          <a:p>
            <a:r>
              <a:rPr lang="en-GB" sz="2400" b="1" dirty="0">
                <a:solidFill>
                  <a:schemeClr val="tx1"/>
                </a:solidFill>
                <a:latin typeface="Century Gothic" panose="020B0502020202020204" pitchFamily="34" charset="0"/>
              </a:rPr>
              <a:t>Consequently, Charlie’s mum had told him he would be staying in London.</a:t>
            </a:r>
          </a:p>
          <a:p>
            <a:endParaRPr lang="en-GB" sz="2000" b="1"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5D50B021-2A75-4441-A516-738567FC85BA}"/>
              </a:ext>
            </a:extLst>
          </p:cNvPr>
          <p:cNvSpPr/>
          <p:nvPr/>
        </p:nvSpPr>
        <p:spPr>
          <a:xfrm>
            <a:off x="402020" y="571129"/>
            <a:ext cx="8339959" cy="367200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Charlie’s War</a:t>
            </a:r>
          </a:p>
          <a:p>
            <a:endParaRPr lang="en-GB" sz="7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After all the chaos of the last few days, Charlie was quite surprised by how quiet everything was now. Many of Charlie’s friends had been evacuated in a short space of time. His mum had read the poster to him. ‘MOTHERS Send them out of London’ it had said, but she had decided she could not stand to part with her only child. </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Consequently, Charlie’s mum had told him he would be staying in London. Charlie spent the best part of the two-day evacuation standing around watching as most of his friends headed to the train station to leave. His teachers had gone too. Charlie’s friends were going to carry on with school in a whole new place. He was happy that they would get away from all the possible danger he’d heard people talking about in his mum’s pub, but it made him sad to think how much he’d miss his friends while they were gone.</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Now, it was quiet. Too quiet for Charlie’s liking. He set off to explore the streets, emptier than he was used to, as he kicked a stone ahead of himself, watching it bounce up off the cobbles, its movement the only thing breaking the eerie quietness of the streets.</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Suddenly, a piercing siren echoed out. Things weren’t so quiet now!</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5224334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Rewrite the sentence below, changing the adverbial without changing the meaning.</a:t>
            </a:r>
          </a:p>
          <a:p>
            <a:r>
              <a:rPr lang="en-GB" sz="2400" b="1" dirty="0">
                <a:solidFill>
                  <a:schemeClr val="tx1"/>
                </a:solidFill>
                <a:latin typeface="Century Gothic" panose="020B0502020202020204" pitchFamily="34" charset="0"/>
              </a:rPr>
              <a:t>Consequently, Charlie’s mum had told him he would be staying in London.</a:t>
            </a:r>
          </a:p>
          <a:p>
            <a:r>
              <a:rPr lang="en-GB" sz="2000" b="1" dirty="0">
                <a:solidFill>
                  <a:srgbClr val="FF0000"/>
                </a:solidFill>
                <a:latin typeface="Century Gothic" panose="020B0502020202020204" pitchFamily="34" charset="0"/>
              </a:rPr>
              <a:t>Various answers, for example: Because of this, Charlie’s mum had told him he would be staying in London.</a:t>
            </a:r>
          </a:p>
          <a:p>
            <a:endParaRPr lang="en-GB" sz="2000" b="1"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2D66E400-E0C7-428C-AC79-FFE3401FA3BD}"/>
              </a:ext>
            </a:extLst>
          </p:cNvPr>
          <p:cNvSpPr/>
          <p:nvPr/>
        </p:nvSpPr>
        <p:spPr>
          <a:xfrm>
            <a:off x="402020" y="571129"/>
            <a:ext cx="8339959" cy="367200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Charlie’s War</a:t>
            </a:r>
          </a:p>
          <a:p>
            <a:endParaRPr lang="en-GB" sz="7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After all the chaos of the last few days, Charlie was quite surprised by how quiet everything was now. Many of Charlie’s friends had been evacuated in a short space of time. His mum had read the poster to him. ‘MOTHERS Send them out of London’ it had said, but she had decided she could not stand to part with her only child. </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Consequently, Charlie’s mum had told him he would be staying in London. Charlie spent the best part of the two-day evacuation standing around watching as most of his friends headed to the train station to leave. His teachers had gone too. Charlie’s friends were going to carry on with school in a whole new place. He was happy that they would get away from all the possible danger he’d heard people talking about in his mum’s pub, but it made him sad to think how much he’d miss his friends while they were gone.</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Now, it was quiet. Too quiet for Charlie’s liking. He set off to explore the streets, emptier than he was used to, as he kicked a stone ahead of himself, watching it bounce up off the cobbles, its movement the only thing breaking the eerie quietness of the streets.</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Suddenly, a piercing siren echoed out. Things weren’t so quiet now!</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0188200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Write the next sentences in the story beginning with the opening below.</a:t>
            </a: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Without stopping to think,</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2" name="Rectangle 11">
            <a:extLst>
              <a:ext uri="{FF2B5EF4-FFF2-40B4-BE49-F238E27FC236}">
                <a16:creationId xmlns:a16="http://schemas.microsoft.com/office/drawing/2014/main" id="{E4D14F40-6F57-4A43-BFC9-8101DFA4AA65}"/>
              </a:ext>
            </a:extLst>
          </p:cNvPr>
          <p:cNvSpPr/>
          <p:nvPr/>
        </p:nvSpPr>
        <p:spPr>
          <a:xfrm>
            <a:off x="402020" y="571129"/>
            <a:ext cx="8339959" cy="367200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Charlie’s War</a:t>
            </a:r>
          </a:p>
          <a:p>
            <a:endParaRPr lang="en-GB" sz="7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After all the chaos of the last few days, Charlie was quite surprised by how quiet everything was now. Many of Charlie’s friends had been evacuated in a short space of time. His mum had read the poster to him. ‘MOTHERS Send them out of London’ it had said, but she had decided she could not stand to part with her only child. </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Consequently, Charlie’s mum had told him he would be staying in London. Charlie spent the best part of the two-day evacuation standing around watching as most of his friends headed to the train station to leave. His teachers had gone too. Charlie’s friends were going to carry on with school in a whole new place. He was happy that they would get away from all the possible danger he’d heard people talking about in his mum’s pub, but it made him sad to think how much he’d miss his friends while they were gone.</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Now, it was quiet. Too quiet for Charlie’s liking. He set off to explore the streets, emptier than he was used to, as he kicked a stone ahead of himself, watching it bounce up off the cobbles, its movement the only thing breaking the eerie quietness of the streets.</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Suddenly, a piercing siren echoed out. Things weren’t so quiet now!</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4372839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Write the next sentences in the story beginning with the opening below.</a:t>
            </a:r>
          </a:p>
          <a:p>
            <a:pPr lvl="0" defTabSz="685800">
              <a:defRPr/>
            </a:pPr>
            <a:r>
              <a:rPr lang="en-GB" sz="2000" b="1" dirty="0">
                <a:solidFill>
                  <a:srgbClr val="FF0000"/>
                </a:solidFill>
                <a:latin typeface="Century Gothic" panose="020B0502020202020204" pitchFamily="34" charset="0"/>
              </a:rPr>
              <a:t>Various answers, for example:</a:t>
            </a:r>
          </a:p>
          <a:p>
            <a:pPr lvl="0" defTabSz="685800">
              <a:defRPr/>
            </a:pPr>
            <a:r>
              <a:rPr lang="en-GB" sz="2000" b="1" dirty="0">
                <a:solidFill>
                  <a:schemeClr val="tx1"/>
                </a:solidFill>
                <a:latin typeface="Century Gothic" panose="020B0502020202020204" pitchFamily="34" charset="0"/>
              </a:rPr>
              <a:t>Without stopping to think, </a:t>
            </a:r>
            <a:r>
              <a:rPr lang="en-GB" sz="2000" b="1" dirty="0">
                <a:solidFill>
                  <a:srgbClr val="FF0000"/>
                </a:solidFill>
                <a:latin typeface="Century Gothic" panose="020B0502020202020204" pitchFamily="34" charset="0"/>
              </a:rPr>
              <a:t>Charlie set off running toward the train station. He had no idea this was the very place being targeted by the air raid.</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2" name="Rectangle 11">
            <a:extLst>
              <a:ext uri="{FF2B5EF4-FFF2-40B4-BE49-F238E27FC236}">
                <a16:creationId xmlns:a16="http://schemas.microsoft.com/office/drawing/2014/main" id="{E4D14F40-6F57-4A43-BFC9-8101DFA4AA65}"/>
              </a:ext>
            </a:extLst>
          </p:cNvPr>
          <p:cNvSpPr/>
          <p:nvPr/>
        </p:nvSpPr>
        <p:spPr>
          <a:xfrm>
            <a:off x="402020" y="571129"/>
            <a:ext cx="8339959" cy="367200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Charlie’s War</a:t>
            </a:r>
          </a:p>
          <a:p>
            <a:endParaRPr lang="en-GB" sz="7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After all the chaos of the last few days, Charlie was quite surprised by how quiet everything was now. Many of Charlie’s friends had been evacuated in a short space of time. His mum had read the poster to him. ‘MOTHERS Send them out of London’ it had said, but she had decided she could not stand to part with her only child. </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Consequently, Charlie’s mum had told him he would be staying in London. Charlie spent the best part of the two-day evacuation standing around watching as most of his friends headed to the train station to leave. His teachers had gone too. Charlie’s friends were going to carry on with school in a whole new place. He was happy that they would get away from all the possible danger he’d heard people talking about in his mum’s pub, but it made him sad to think how much he’d miss his friends while they were gone.</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Now, it was quiet. Too quiet for Charlie’s liking. He set off to explore the streets, emptier than he was used to, as he kicked a stone ahead of himself, watching it bounce up off the cobbles, its movement the only thing breaking the eerie quietness of the streets.</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Suddenly, a piercing siren echoed out. Things weren’t so quiet now!</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5299480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Why might the writer have chosen to repeat the word quiet in this extract?</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9" name="Rectangle 8">
            <a:extLst>
              <a:ext uri="{FF2B5EF4-FFF2-40B4-BE49-F238E27FC236}">
                <a16:creationId xmlns:a16="http://schemas.microsoft.com/office/drawing/2014/main" id="{318CA4AB-68FB-41E3-A21B-1DDAD04BB152}"/>
              </a:ext>
            </a:extLst>
          </p:cNvPr>
          <p:cNvSpPr/>
          <p:nvPr/>
        </p:nvSpPr>
        <p:spPr>
          <a:xfrm>
            <a:off x="402020" y="571129"/>
            <a:ext cx="8339959" cy="367200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Charlie’s War</a:t>
            </a:r>
          </a:p>
          <a:p>
            <a:endParaRPr lang="en-GB" sz="7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After all the chaos of the last few days, Charlie was quite surprised by how </a:t>
            </a:r>
            <a:r>
              <a:rPr lang="en-GB" sz="1300" b="1" dirty="0">
                <a:solidFill>
                  <a:schemeClr val="tx1"/>
                </a:solidFill>
                <a:highlight>
                  <a:srgbClr val="FFFF00"/>
                </a:highlight>
                <a:latin typeface="Century Gothic" panose="020B0502020202020204" pitchFamily="34" charset="0"/>
              </a:rPr>
              <a:t>quiet</a:t>
            </a:r>
            <a:r>
              <a:rPr lang="en-GB" sz="1300" b="1" dirty="0">
                <a:solidFill>
                  <a:schemeClr val="tx1"/>
                </a:solidFill>
                <a:latin typeface="Century Gothic" panose="020B0502020202020204" pitchFamily="34" charset="0"/>
              </a:rPr>
              <a:t> everything was now. Many of Charlie’s friends had been evacuated in a short space of time. His mum had read the poster to him. ‘MOTHERS Send them out of London’ it had said, but she had decided she could not stand to part with her only child. </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Consequently, Charlie’s mum had told him he would be staying in London. Charlie spent the best part of the two-day evacuation standing around watching as most of his friends headed to the train station to leave. His teachers had gone too. Charlie’s friends were going to carry on with school in a whole new place. He was happy that they would get away from all the possible danger he’d heard people talking about in his mum’s pub, but it made him sad to think how much he’d miss his friends while they were gone.</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Now, it was </a:t>
            </a:r>
            <a:r>
              <a:rPr lang="en-GB" sz="1300" b="1" dirty="0">
                <a:solidFill>
                  <a:schemeClr val="tx1"/>
                </a:solidFill>
                <a:highlight>
                  <a:srgbClr val="FFFF00"/>
                </a:highlight>
                <a:latin typeface="Century Gothic" panose="020B0502020202020204" pitchFamily="34" charset="0"/>
              </a:rPr>
              <a:t>quiet</a:t>
            </a:r>
            <a:r>
              <a:rPr lang="en-GB" sz="1300" b="1" dirty="0">
                <a:solidFill>
                  <a:schemeClr val="tx1"/>
                </a:solidFill>
                <a:latin typeface="Century Gothic" panose="020B0502020202020204" pitchFamily="34" charset="0"/>
              </a:rPr>
              <a:t>. Too </a:t>
            </a:r>
            <a:r>
              <a:rPr lang="en-GB" sz="1300" b="1" dirty="0">
                <a:solidFill>
                  <a:schemeClr val="tx1"/>
                </a:solidFill>
                <a:highlight>
                  <a:srgbClr val="FFFF00"/>
                </a:highlight>
                <a:latin typeface="Century Gothic" panose="020B0502020202020204" pitchFamily="34" charset="0"/>
              </a:rPr>
              <a:t>quiet</a:t>
            </a:r>
            <a:r>
              <a:rPr lang="en-GB" sz="1300" b="1" dirty="0">
                <a:solidFill>
                  <a:schemeClr val="tx1"/>
                </a:solidFill>
                <a:latin typeface="Century Gothic" panose="020B0502020202020204" pitchFamily="34" charset="0"/>
              </a:rPr>
              <a:t> for Charlie’s liking. He set off to explore the streets, emptier than he was used to, as he kicked a stone ahead of himself, watching it bounce up off the cobbles, its movement the only thing breaking the eerie </a:t>
            </a:r>
            <a:r>
              <a:rPr lang="en-GB" sz="1300" b="1" dirty="0">
                <a:solidFill>
                  <a:schemeClr val="tx1"/>
                </a:solidFill>
                <a:highlight>
                  <a:srgbClr val="FFFF00"/>
                </a:highlight>
                <a:latin typeface="Century Gothic" panose="020B0502020202020204" pitchFamily="34" charset="0"/>
              </a:rPr>
              <a:t>quietness</a:t>
            </a:r>
            <a:r>
              <a:rPr lang="en-GB" sz="1300" b="1" dirty="0">
                <a:solidFill>
                  <a:schemeClr val="tx1"/>
                </a:solidFill>
                <a:latin typeface="Century Gothic" panose="020B0502020202020204" pitchFamily="34" charset="0"/>
              </a:rPr>
              <a:t> of the streets.</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Suddenly, a piercing siren echoed out. Things weren’t so quiet now!</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842979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Why might the writer have chosen to repeat the word quiet in this extract?</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p>
          <a:p>
            <a:r>
              <a:rPr lang="en-GB" sz="2000" b="1" dirty="0">
                <a:solidFill>
                  <a:srgbClr val="FF0000"/>
                </a:solidFill>
                <a:latin typeface="Century Gothic" panose="020B0502020202020204" pitchFamily="34" charset="0"/>
              </a:rPr>
              <a:t>Repeating the word quiet ensures the reader is focused on what can be heard (rather than the other senses), making the start of the siren to seem more powerful.</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9" name="Rectangle 8">
            <a:extLst>
              <a:ext uri="{FF2B5EF4-FFF2-40B4-BE49-F238E27FC236}">
                <a16:creationId xmlns:a16="http://schemas.microsoft.com/office/drawing/2014/main" id="{318CA4AB-68FB-41E3-A21B-1DDAD04BB152}"/>
              </a:ext>
            </a:extLst>
          </p:cNvPr>
          <p:cNvSpPr/>
          <p:nvPr/>
        </p:nvSpPr>
        <p:spPr>
          <a:xfrm>
            <a:off x="402020" y="571129"/>
            <a:ext cx="8339959" cy="3672000"/>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300" b="1" u="sng" dirty="0">
                <a:solidFill>
                  <a:schemeClr val="tx1"/>
                </a:solidFill>
                <a:latin typeface="Century Gothic" panose="020B0502020202020204" pitchFamily="34" charset="0"/>
              </a:rPr>
              <a:t>Charlie’s War</a:t>
            </a:r>
          </a:p>
          <a:p>
            <a:endParaRPr lang="en-GB" sz="7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After all the chaos of the last few days, Charlie was quite surprised by how </a:t>
            </a:r>
            <a:r>
              <a:rPr lang="en-GB" sz="1300" b="1" dirty="0">
                <a:solidFill>
                  <a:schemeClr val="tx1"/>
                </a:solidFill>
                <a:highlight>
                  <a:srgbClr val="FFFF00"/>
                </a:highlight>
                <a:latin typeface="Century Gothic" panose="020B0502020202020204" pitchFamily="34" charset="0"/>
              </a:rPr>
              <a:t>quiet</a:t>
            </a:r>
            <a:r>
              <a:rPr lang="en-GB" sz="1300" b="1" dirty="0">
                <a:solidFill>
                  <a:schemeClr val="tx1"/>
                </a:solidFill>
                <a:latin typeface="Century Gothic" panose="020B0502020202020204" pitchFamily="34" charset="0"/>
              </a:rPr>
              <a:t> everything was now. Many of Charlie’s friends had been evacuated in a short space of time. His mum had read the poster to him. ‘MOTHERS Send them out of London’ it had said, but she had decided she could not stand to part with her only child. </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Consequently, Charlie’s mum had told him he would be staying in London. Charlie spent the best part of the two-day evacuation standing around watching as most of his friends headed to the train station to leave. His teachers had gone too. Charlie’s friends were going to carry on with school in a whole new place. He was happy that they would get away from all the possible danger he’d heard people talking about in his mum’s pub, but it made him sad to think how much he’d miss his friends while they were gone.</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Now, it was </a:t>
            </a:r>
            <a:r>
              <a:rPr lang="en-GB" sz="1300" b="1" dirty="0">
                <a:solidFill>
                  <a:schemeClr val="tx1"/>
                </a:solidFill>
                <a:highlight>
                  <a:srgbClr val="FFFF00"/>
                </a:highlight>
                <a:latin typeface="Century Gothic" panose="020B0502020202020204" pitchFamily="34" charset="0"/>
              </a:rPr>
              <a:t>quiet</a:t>
            </a:r>
            <a:r>
              <a:rPr lang="en-GB" sz="1300" b="1" dirty="0">
                <a:solidFill>
                  <a:schemeClr val="tx1"/>
                </a:solidFill>
                <a:latin typeface="Century Gothic" panose="020B0502020202020204" pitchFamily="34" charset="0"/>
              </a:rPr>
              <a:t>. Too </a:t>
            </a:r>
            <a:r>
              <a:rPr lang="en-GB" sz="1300" b="1" dirty="0">
                <a:solidFill>
                  <a:schemeClr val="tx1"/>
                </a:solidFill>
                <a:highlight>
                  <a:srgbClr val="FFFF00"/>
                </a:highlight>
                <a:latin typeface="Century Gothic" panose="020B0502020202020204" pitchFamily="34" charset="0"/>
              </a:rPr>
              <a:t>quiet</a:t>
            </a:r>
            <a:r>
              <a:rPr lang="en-GB" sz="1300" b="1" dirty="0">
                <a:solidFill>
                  <a:schemeClr val="tx1"/>
                </a:solidFill>
                <a:latin typeface="Century Gothic" panose="020B0502020202020204" pitchFamily="34" charset="0"/>
              </a:rPr>
              <a:t> for Charlie’s liking. He set off to explore the streets, emptier than he was used to, as he kicked a stone ahead of himself, watching it bounce up off the cobbles, its movement the only thing breaking the eerie </a:t>
            </a:r>
            <a:r>
              <a:rPr lang="en-GB" sz="1300" b="1" dirty="0">
                <a:solidFill>
                  <a:schemeClr val="tx1"/>
                </a:solidFill>
                <a:highlight>
                  <a:srgbClr val="FFFF00"/>
                </a:highlight>
                <a:latin typeface="Century Gothic" panose="020B0502020202020204" pitchFamily="34" charset="0"/>
              </a:rPr>
              <a:t>quietness</a:t>
            </a:r>
            <a:r>
              <a:rPr lang="en-GB" sz="1300" b="1" dirty="0">
                <a:solidFill>
                  <a:schemeClr val="tx1"/>
                </a:solidFill>
                <a:latin typeface="Century Gothic" panose="020B0502020202020204" pitchFamily="34" charset="0"/>
              </a:rPr>
              <a:t> of the streets.</a:t>
            </a:r>
          </a:p>
          <a:p>
            <a:endParaRPr lang="en-GB" sz="1200" dirty="0">
              <a:solidFill>
                <a:schemeClr val="tx1"/>
              </a:solidFill>
              <a:latin typeface="Century Gothic" panose="020B0502020202020204" pitchFamily="34" charset="0"/>
            </a:endParaRPr>
          </a:p>
          <a:p>
            <a:r>
              <a:rPr lang="en-GB" sz="1300" b="1" dirty="0">
                <a:solidFill>
                  <a:schemeClr val="tx1"/>
                </a:solidFill>
                <a:latin typeface="Century Gothic" panose="020B0502020202020204" pitchFamily="34" charset="0"/>
              </a:rPr>
              <a:t>Suddenly, a piercing siren echoed out. Things weren’t so quiet now!</a:t>
            </a:r>
            <a:endParaRPr lang="en-GB" sz="1300"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37374713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purl.org/dc/elements/1.1/"/>
    <ds:schemaRef ds:uri="http://schemas.microsoft.com/office/2006/metadata/properties"/>
    <ds:schemaRef ds:uri="http://schemas.microsoft.com/office/infopath/2007/PartnerControls"/>
    <ds:schemaRef ds:uri="http://schemas.microsoft.com/sharepoint/v3"/>
    <ds:schemaRef ds:uri="http://purl.org/dc/terms/"/>
    <ds:schemaRef ds:uri="http://schemas.openxmlformats.org/package/2006/metadata/core-properties"/>
    <ds:schemaRef ds:uri="http://schemas.microsoft.com/office/2006/documentManagement/types"/>
    <ds:schemaRef ds:uri="86144f90-c7b6-48d0-aae5-f5e9e48cc3df"/>
    <ds:schemaRef ds:uri="0f0ae0ff-29c4-4766-b250-c1a9bee8d430"/>
    <ds:schemaRef ds:uri="http://www.w3.org/XML/1998/namespace"/>
    <ds:schemaRef ds:uri="http://purl.org/dc/dcmityp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4890E142-8CED-4029-B6C0-C2BD4A7550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1706</TotalTime>
  <Words>4451</Words>
  <Application>Microsoft Office PowerPoint</Application>
  <PresentationFormat>On-screen Show (4:3)</PresentationFormat>
  <Paragraphs>504</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18</cp:revision>
  <dcterms:created xsi:type="dcterms:W3CDTF">2018-03-17T10:08:43Z</dcterms:created>
  <dcterms:modified xsi:type="dcterms:W3CDTF">2019-06-03T16:34:19Z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