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2 Day </a:t>
            </a:r>
            <a:r>
              <a:rPr lang="en-US" altLang="en-US" sz="3600" dirty="0" smtClean="0"/>
              <a:t>3</a:t>
            </a:r>
          </a:p>
        </p:txBody>
      </p:sp>
      <p:pic>
        <p:nvPicPr>
          <p:cNvPr id="14" name="Picture 1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521" y="1579924"/>
            <a:ext cx="4133802" cy="1777794"/>
          </a:xfrm>
          <a:prstGeom prst="rect">
            <a:avLst/>
          </a:prstGeom>
        </p:spPr>
      </p:pic>
      <p:pic>
        <p:nvPicPr>
          <p:cNvPr id="15" name="Picture 1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738" y="4183853"/>
            <a:ext cx="4360585" cy="1806777"/>
          </a:xfrm>
          <a:prstGeom prst="rect">
            <a:avLst/>
          </a:prstGeom>
        </p:spPr>
      </p:pic>
      <p:pic>
        <p:nvPicPr>
          <p:cNvPr id="16" name="Picture 15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935" y="2081785"/>
            <a:ext cx="4029637" cy="312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2 Day 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8</cp:revision>
  <dcterms:created xsi:type="dcterms:W3CDTF">2020-03-20T16:36:40Z</dcterms:created>
  <dcterms:modified xsi:type="dcterms:W3CDTF">2020-03-27T11:47:56Z</dcterms:modified>
</cp:coreProperties>
</file>