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0" y="13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Day 1</a:t>
            </a:r>
            <a:endParaRPr lang="en-US" altLang="en-US" sz="3600" dirty="0" smtClean="0"/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102" y="1365677"/>
            <a:ext cx="3146847" cy="2188288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861" y="1490002"/>
            <a:ext cx="3985247" cy="1910047"/>
          </a:xfrm>
          <a:prstGeom prst="rect">
            <a:avLst/>
          </a:prstGeom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178" y="3270669"/>
            <a:ext cx="4353718" cy="313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Day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3</cp:revision>
  <dcterms:created xsi:type="dcterms:W3CDTF">2020-03-20T16:36:40Z</dcterms:created>
  <dcterms:modified xsi:type="dcterms:W3CDTF">2020-03-20T16:38:48Z</dcterms:modified>
</cp:coreProperties>
</file>