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87" r:id="rId5"/>
    <p:sldId id="288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9" r:id="rId27"/>
    <p:sldId id="290" r:id="rId28"/>
    <p:sldId id="291" r:id="rId29"/>
    <p:sldId id="292" r:id="rId30"/>
    <p:sldId id="293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035B043-65F7-4E79-8495-4BFA53DFB188}">
          <p14:sldIdLst>
            <p14:sldId id="256"/>
            <p14:sldId id="262"/>
            <p14:sldId id="263"/>
            <p14:sldId id="287"/>
            <p14:sldId id="288"/>
            <p14:sldId id="264"/>
          </p14:sldIdLst>
        </p14:section>
        <p14:section name="Untitled Section" id="{F4B229EB-B0D7-47E2-B2E3-DE000EFDB020}">
          <p14:sldIdLst>
            <p14:sldId id="265"/>
            <p14:sldId id="266"/>
            <p14:sldId id="267"/>
            <p14:sldId id="268"/>
            <p14:sldId id="269"/>
            <p14:sldId id="270"/>
            <p14:sldId id="271"/>
            <p14:sldId id="273"/>
            <p14:sldId id="274"/>
            <p14:sldId id="275"/>
            <p14:sldId id="276"/>
            <p14:sldId id="277"/>
            <p14:sldId id="280"/>
            <p14:sldId id="281"/>
            <p14:sldId id="282"/>
            <p14:sldId id="283"/>
            <p14:sldId id="284"/>
            <p14:sldId id="285"/>
            <p14:sldId id="286"/>
            <p14:sldId id="289"/>
            <p14:sldId id="290"/>
            <p14:sldId id="291"/>
            <p14:sldId id="292"/>
            <p14:sldId id="29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90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00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229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47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306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757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078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607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180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237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34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00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E7E3B-1F82-43AD-BCDE-774622A23E4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62C61-9D38-4CEB-8DD4-07B83E27F8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352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420431"/>
            <a:ext cx="9144000" cy="2387600"/>
          </a:xfrm>
        </p:spPr>
        <p:txBody>
          <a:bodyPr/>
          <a:lstStyle/>
          <a:p>
            <a:r>
              <a:rPr lang="en-GB" dirty="0" smtClean="0"/>
              <a:t>Can you make the numbers 0-10 from your toys?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23955" y="10402888"/>
            <a:ext cx="4135279" cy="68415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numbers 0 to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530" y="3509963"/>
            <a:ext cx="5513705" cy="3101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31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>
                <a:latin typeface="Arial Black" panose="020B0A04020102020204" pitchFamily="34" charset="0"/>
              </a:rPr>
              <a:t>0</a:t>
            </a:r>
            <a:endParaRPr lang="en-GB" sz="25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94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244" y="231957"/>
            <a:ext cx="8770469" cy="6577851"/>
          </a:xfrm>
        </p:spPr>
      </p:pic>
    </p:spTree>
    <p:extLst>
      <p:ext uri="{BB962C8B-B14F-4D97-AF65-F5344CB8AC3E}">
        <p14:creationId xmlns:p14="http://schemas.microsoft.com/office/powerpoint/2010/main" val="344089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 smtClean="0">
                <a:latin typeface="Bauhaus 93" panose="04030905020B02020C02" pitchFamily="82" charset="0"/>
              </a:rPr>
              <a:t>1</a:t>
            </a:r>
            <a:endParaRPr lang="en-GB" sz="25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69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244" y="231957"/>
            <a:ext cx="8770469" cy="6577852"/>
          </a:xfrm>
        </p:spPr>
      </p:pic>
    </p:spTree>
    <p:extLst>
      <p:ext uri="{BB962C8B-B14F-4D97-AF65-F5344CB8AC3E}">
        <p14:creationId xmlns:p14="http://schemas.microsoft.com/office/powerpoint/2010/main" val="55924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764" y="819785"/>
            <a:ext cx="7040759" cy="5280569"/>
          </a:xfrm>
        </p:spPr>
      </p:pic>
    </p:spTree>
    <p:extLst>
      <p:ext uri="{BB962C8B-B14F-4D97-AF65-F5344CB8AC3E}">
        <p14:creationId xmlns:p14="http://schemas.microsoft.com/office/powerpoint/2010/main" val="302401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>
                <a:latin typeface="Arial Black" panose="020B0A04020102020204" pitchFamily="34" charset="0"/>
              </a:rPr>
              <a:t>2</a:t>
            </a:r>
            <a:endParaRPr lang="en-GB" sz="25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34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11" y="624622"/>
            <a:ext cx="7559328" cy="5669496"/>
          </a:xfrm>
        </p:spPr>
      </p:pic>
    </p:spTree>
    <p:extLst>
      <p:ext uri="{BB962C8B-B14F-4D97-AF65-F5344CB8AC3E}">
        <p14:creationId xmlns:p14="http://schemas.microsoft.com/office/powerpoint/2010/main" val="407109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11" y="624622"/>
            <a:ext cx="7559328" cy="5669496"/>
          </a:xfrm>
        </p:spPr>
      </p:pic>
    </p:spTree>
    <p:extLst>
      <p:ext uri="{BB962C8B-B14F-4D97-AF65-F5344CB8AC3E}">
        <p14:creationId xmlns:p14="http://schemas.microsoft.com/office/powerpoint/2010/main" val="169222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 smtClean="0">
                <a:latin typeface="Arial Black" panose="020B0A04020102020204" pitchFamily="34" charset="0"/>
              </a:rPr>
              <a:t>3</a:t>
            </a:r>
            <a:endParaRPr lang="en-GB" sz="25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5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11" y="624622"/>
            <a:ext cx="7559328" cy="5669496"/>
          </a:xfrm>
        </p:spPr>
      </p:pic>
    </p:spTree>
    <p:extLst>
      <p:ext uri="{BB962C8B-B14F-4D97-AF65-F5344CB8AC3E}">
        <p14:creationId xmlns:p14="http://schemas.microsoft.com/office/powerpoint/2010/main" val="2889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11" y="624622"/>
            <a:ext cx="7559328" cy="5669496"/>
          </a:xfrm>
        </p:spPr>
      </p:pic>
    </p:spTree>
    <p:extLst>
      <p:ext uri="{BB962C8B-B14F-4D97-AF65-F5344CB8AC3E}">
        <p14:creationId xmlns:p14="http://schemas.microsoft.com/office/powerpoint/2010/main" val="213541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>
                <a:latin typeface="Bahnschrift" panose="020B0502040204020203" pitchFamily="34" charset="0"/>
              </a:rPr>
              <a:t>4</a:t>
            </a:r>
            <a:endParaRPr lang="en-GB" sz="250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38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11" y="624622"/>
            <a:ext cx="7559328" cy="5669496"/>
          </a:xfrm>
        </p:spPr>
      </p:pic>
    </p:spTree>
    <p:extLst>
      <p:ext uri="{BB962C8B-B14F-4D97-AF65-F5344CB8AC3E}">
        <p14:creationId xmlns:p14="http://schemas.microsoft.com/office/powerpoint/2010/main" val="82625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 smtClean="0">
                <a:latin typeface="Arial Black" panose="020B0A04020102020204" pitchFamily="34" charset="0"/>
              </a:rPr>
              <a:t>5</a:t>
            </a:r>
            <a:endParaRPr lang="en-GB" sz="25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9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8039" y="1193351"/>
            <a:ext cx="6179491" cy="4634618"/>
          </a:xfrm>
        </p:spPr>
      </p:pic>
    </p:spTree>
    <p:extLst>
      <p:ext uri="{BB962C8B-B14F-4D97-AF65-F5344CB8AC3E}">
        <p14:creationId xmlns:p14="http://schemas.microsoft.com/office/powerpoint/2010/main" val="258465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>
                <a:latin typeface="Bahnschrift" panose="020B0502040204020203" pitchFamily="34" charset="0"/>
              </a:rPr>
              <a:t>6</a:t>
            </a:r>
            <a:endParaRPr lang="en-GB" sz="250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71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39" y="1193351"/>
            <a:ext cx="6179490" cy="4634618"/>
          </a:xfrm>
        </p:spPr>
      </p:pic>
    </p:spTree>
    <p:extLst>
      <p:ext uri="{BB962C8B-B14F-4D97-AF65-F5344CB8AC3E}">
        <p14:creationId xmlns:p14="http://schemas.microsoft.com/office/powerpoint/2010/main" val="426152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 smtClean="0">
                <a:latin typeface="Arial Black" panose="020B0A04020102020204" pitchFamily="34" charset="0"/>
              </a:rPr>
              <a:t>7</a:t>
            </a:r>
            <a:endParaRPr lang="en-GB" sz="25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4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8039" y="1193351"/>
            <a:ext cx="6179490" cy="4634617"/>
          </a:xfrm>
        </p:spPr>
      </p:pic>
    </p:spTree>
    <p:extLst>
      <p:ext uri="{BB962C8B-B14F-4D97-AF65-F5344CB8AC3E}">
        <p14:creationId xmlns:p14="http://schemas.microsoft.com/office/powerpoint/2010/main" val="290374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8039" y="1193351"/>
            <a:ext cx="6179490" cy="4634617"/>
          </a:xfrm>
        </p:spPr>
      </p:pic>
    </p:spTree>
    <p:extLst>
      <p:ext uri="{BB962C8B-B14F-4D97-AF65-F5344CB8AC3E}">
        <p14:creationId xmlns:p14="http://schemas.microsoft.com/office/powerpoint/2010/main" val="44102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8039" y="1193351"/>
            <a:ext cx="6179489" cy="4634617"/>
          </a:xfrm>
        </p:spPr>
      </p:pic>
    </p:spTree>
    <p:extLst>
      <p:ext uri="{BB962C8B-B14F-4D97-AF65-F5344CB8AC3E}">
        <p14:creationId xmlns:p14="http://schemas.microsoft.com/office/powerpoint/2010/main" val="379767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>
                <a:latin typeface="Arial Black" panose="020B0A04020102020204" pitchFamily="34" charset="0"/>
              </a:rPr>
              <a:t>8</a:t>
            </a:r>
            <a:endParaRPr lang="en-GB" sz="25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06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00475" y="1193351"/>
            <a:ext cx="4634617" cy="4634617"/>
          </a:xfrm>
        </p:spPr>
      </p:pic>
    </p:spTree>
    <p:extLst>
      <p:ext uri="{BB962C8B-B14F-4D97-AF65-F5344CB8AC3E}">
        <p14:creationId xmlns:p14="http://schemas.microsoft.com/office/powerpoint/2010/main" val="294838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8039" y="1193351"/>
            <a:ext cx="6179489" cy="4634617"/>
          </a:xfrm>
        </p:spPr>
      </p:pic>
    </p:spTree>
    <p:extLst>
      <p:ext uri="{BB962C8B-B14F-4D97-AF65-F5344CB8AC3E}">
        <p14:creationId xmlns:p14="http://schemas.microsoft.com/office/powerpoint/2010/main" val="28161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9</a:t>
            </a:r>
            <a:endParaRPr lang="en-GB" sz="25000" dirty="0">
              <a:latin typeface="Segoe UI Symbol" panose="020B0502040204020203" pitchFamily="34" charset="0"/>
              <a:ea typeface="Segoe UI Symbol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58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39" y="1193351"/>
            <a:ext cx="6179489" cy="4634616"/>
          </a:xfrm>
        </p:spPr>
      </p:pic>
    </p:spTree>
    <p:extLst>
      <p:ext uri="{BB962C8B-B14F-4D97-AF65-F5344CB8AC3E}">
        <p14:creationId xmlns:p14="http://schemas.microsoft.com/office/powerpoint/2010/main" val="269296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28039" y="1193351"/>
            <a:ext cx="6179489" cy="4634616"/>
          </a:xfrm>
        </p:spPr>
      </p:pic>
    </p:spTree>
    <p:extLst>
      <p:ext uri="{BB962C8B-B14F-4D97-AF65-F5344CB8AC3E}">
        <p14:creationId xmlns:p14="http://schemas.microsoft.com/office/powerpoint/2010/main" val="150301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43789"/>
          </a:xfrm>
        </p:spPr>
        <p:txBody>
          <a:bodyPr>
            <a:normAutofit/>
          </a:bodyPr>
          <a:lstStyle/>
          <a:p>
            <a:pPr algn="ctr"/>
            <a:r>
              <a:rPr lang="en-GB" sz="25000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10</a:t>
            </a:r>
            <a:endParaRPr lang="en-GB" sz="25000" dirty="0">
              <a:latin typeface="Segoe UI Symbol" panose="020B0502040204020203" pitchFamily="34" charset="0"/>
              <a:ea typeface="Segoe UI Symbol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10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28039" y="1193351"/>
            <a:ext cx="6179488" cy="4634616"/>
          </a:xfrm>
        </p:spPr>
      </p:pic>
    </p:spTree>
    <p:extLst>
      <p:ext uri="{BB962C8B-B14F-4D97-AF65-F5344CB8AC3E}">
        <p14:creationId xmlns:p14="http://schemas.microsoft.com/office/powerpoint/2010/main" val="411442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21</Words>
  <Application>Microsoft Office PowerPoint</Application>
  <PresentationFormat>Widescreen</PresentationFormat>
  <Paragraphs>12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Arial Black</vt:lpstr>
      <vt:lpstr>Bahnschrift</vt:lpstr>
      <vt:lpstr>Bauhaus 93</vt:lpstr>
      <vt:lpstr>Calibri</vt:lpstr>
      <vt:lpstr>Calibri Light</vt:lpstr>
      <vt:lpstr>Segoe UI Symbol</vt:lpstr>
      <vt:lpstr>Office Theme</vt:lpstr>
      <vt:lpstr>Can you make the numbers 0-10 from your toys?</vt:lpstr>
      <vt:lpstr>0</vt:lpstr>
      <vt:lpstr>PowerPoint Presentation</vt:lpstr>
      <vt:lpstr>1</vt:lpstr>
      <vt:lpstr>PowerPoint Presentation</vt:lpstr>
      <vt:lpstr>PowerPoint Presentation</vt:lpstr>
      <vt:lpstr>2</vt:lpstr>
      <vt:lpstr>PowerPoint Presentation</vt:lpstr>
      <vt:lpstr>PowerPoint Presentation</vt:lpstr>
      <vt:lpstr>3</vt:lpstr>
      <vt:lpstr>PowerPoint Presentation</vt:lpstr>
      <vt:lpstr>PowerPoint Presentation</vt:lpstr>
      <vt:lpstr>4</vt:lpstr>
      <vt:lpstr>PowerPoint Presentation</vt:lpstr>
      <vt:lpstr>5</vt:lpstr>
      <vt:lpstr>PowerPoint Presentation</vt:lpstr>
      <vt:lpstr>6</vt:lpstr>
      <vt:lpstr>PowerPoint Presentation</vt:lpstr>
      <vt:lpstr>7</vt:lpstr>
      <vt:lpstr>PowerPoint Presentation</vt:lpstr>
      <vt:lpstr>PowerPoint Presentation</vt:lpstr>
      <vt:lpstr>PowerPoint Presentation</vt:lpstr>
      <vt:lpstr>8</vt:lpstr>
      <vt:lpstr>PowerPoint Presentation</vt:lpstr>
      <vt:lpstr>PowerPoint Presentation</vt:lpstr>
      <vt:lpstr>9</vt:lpstr>
      <vt:lpstr>PowerPoint Presentation</vt:lpstr>
      <vt:lpstr>PowerPoint Presentation</vt:lpstr>
      <vt:lpstr>10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make the numbers 0-10 from your toys?</dc:title>
  <dc:creator>Brockenhurst Local User</dc:creator>
  <cp:lastModifiedBy>Brockenhurst Local User</cp:lastModifiedBy>
  <cp:revision>3</cp:revision>
  <dcterms:created xsi:type="dcterms:W3CDTF">2020-03-26T15:28:56Z</dcterms:created>
  <dcterms:modified xsi:type="dcterms:W3CDTF">2020-03-26T15:48:22Z</dcterms:modified>
</cp:coreProperties>
</file>