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15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325" y="644631"/>
            <a:ext cx="5715081" cy="571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06" y="448689"/>
            <a:ext cx="5989400" cy="598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475" y="1127957"/>
            <a:ext cx="5140314" cy="513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2" y="1088768"/>
            <a:ext cx="5493011" cy="54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593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205" y="583832"/>
            <a:ext cx="7733049" cy="509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468" y="958140"/>
            <a:ext cx="7573926" cy="552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705" y="327818"/>
            <a:ext cx="5909661" cy="653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15th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2020-05-06T14:17:19Z</dcterms:modified>
</cp:coreProperties>
</file>