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70" r:id="rId6"/>
    <p:sldId id="271" r:id="rId7"/>
    <p:sldId id="272" r:id="rId8"/>
    <p:sldId id="260" r:id="rId9"/>
    <p:sldId id="261" r:id="rId10"/>
    <p:sldId id="262" r:id="rId11"/>
    <p:sldId id="263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30/03/2020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13" Type="http://schemas.openxmlformats.org/officeDocument/2006/relationships/image" Target="../media/image15.emf"/><Relationship Id="rId18" Type="http://schemas.openxmlformats.org/officeDocument/2006/relationships/image" Target="../media/image20.emf"/><Relationship Id="rId26" Type="http://schemas.openxmlformats.org/officeDocument/2006/relationships/image" Target="../media/image28.emf"/><Relationship Id="rId3" Type="http://schemas.openxmlformats.org/officeDocument/2006/relationships/image" Target="../media/image5.emf"/><Relationship Id="rId21" Type="http://schemas.openxmlformats.org/officeDocument/2006/relationships/image" Target="../media/image23.emf"/><Relationship Id="rId7" Type="http://schemas.openxmlformats.org/officeDocument/2006/relationships/image" Target="../media/image9.emf"/><Relationship Id="rId12" Type="http://schemas.openxmlformats.org/officeDocument/2006/relationships/image" Target="../media/image14.emf"/><Relationship Id="rId17" Type="http://schemas.openxmlformats.org/officeDocument/2006/relationships/image" Target="../media/image19.emf"/><Relationship Id="rId25" Type="http://schemas.openxmlformats.org/officeDocument/2006/relationships/image" Target="../media/image27.emf"/><Relationship Id="rId2" Type="http://schemas.openxmlformats.org/officeDocument/2006/relationships/image" Target="../media/image4.emf"/><Relationship Id="rId16" Type="http://schemas.openxmlformats.org/officeDocument/2006/relationships/image" Target="../media/image18.emf"/><Relationship Id="rId20" Type="http://schemas.openxmlformats.org/officeDocument/2006/relationships/image" Target="../media/image22.emf"/><Relationship Id="rId29" Type="http://schemas.openxmlformats.org/officeDocument/2006/relationships/image" Target="../media/image31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11" Type="http://schemas.openxmlformats.org/officeDocument/2006/relationships/image" Target="../media/image13.emf"/><Relationship Id="rId24" Type="http://schemas.openxmlformats.org/officeDocument/2006/relationships/image" Target="../media/image26.emf"/><Relationship Id="rId5" Type="http://schemas.openxmlformats.org/officeDocument/2006/relationships/image" Target="../media/image7.emf"/><Relationship Id="rId15" Type="http://schemas.openxmlformats.org/officeDocument/2006/relationships/image" Target="../media/image17.emf"/><Relationship Id="rId23" Type="http://schemas.openxmlformats.org/officeDocument/2006/relationships/image" Target="../media/image25.emf"/><Relationship Id="rId28" Type="http://schemas.openxmlformats.org/officeDocument/2006/relationships/image" Target="../media/image30.emf"/><Relationship Id="rId10" Type="http://schemas.openxmlformats.org/officeDocument/2006/relationships/image" Target="../media/image12.emf"/><Relationship Id="rId19" Type="http://schemas.openxmlformats.org/officeDocument/2006/relationships/image" Target="../media/image21.emf"/><Relationship Id="rId4" Type="http://schemas.openxmlformats.org/officeDocument/2006/relationships/image" Target="../media/image6.emf"/><Relationship Id="rId9" Type="http://schemas.openxmlformats.org/officeDocument/2006/relationships/image" Target="../media/image11.emf"/><Relationship Id="rId14" Type="http://schemas.openxmlformats.org/officeDocument/2006/relationships/image" Target="../media/image16.emf"/><Relationship Id="rId22" Type="http://schemas.openxmlformats.org/officeDocument/2006/relationships/image" Target="../media/image24.emf"/><Relationship Id="rId27" Type="http://schemas.openxmlformats.org/officeDocument/2006/relationships/image" Target="../media/image29.emf"/><Relationship Id="rId30" Type="http://schemas.openxmlformats.org/officeDocument/2006/relationships/image" Target="../media/image3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em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em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emf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Tuesday 31</a:t>
            </a:r>
            <a:r>
              <a:rPr lang="en-GB" sz="3600" baseline="30000" dirty="0" smtClean="0"/>
              <a:t>st</a:t>
            </a:r>
            <a:r>
              <a:rPr lang="en-GB" sz="3600" dirty="0" smtClean="0"/>
              <a:t> March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7125" y="5532437"/>
            <a:ext cx="10515600" cy="1325563"/>
          </a:xfrm>
        </p:spPr>
        <p:txBody>
          <a:bodyPr>
            <a:normAutofit/>
          </a:bodyPr>
          <a:lstStyle/>
          <a:p>
            <a:r>
              <a:rPr lang="en-GB" sz="1400" dirty="0" smtClean="0"/>
              <a:t>Special </a:t>
            </a:r>
            <a:r>
              <a:rPr lang="en-GB" sz="1400" dirty="0"/>
              <a:t>friends: – 2 </a:t>
            </a:r>
            <a:r>
              <a:rPr lang="en-GB" sz="1400" dirty="0" smtClean="0"/>
              <a:t>(or </a:t>
            </a:r>
            <a:r>
              <a:rPr lang="en-GB" sz="1400" dirty="0"/>
              <a:t>3 </a:t>
            </a:r>
            <a:r>
              <a:rPr lang="en-GB" sz="1400" dirty="0" smtClean="0"/>
              <a:t>letters) </a:t>
            </a:r>
            <a:r>
              <a:rPr lang="en-GB" sz="1400" dirty="0"/>
              <a:t>which make one sound (digraph or </a:t>
            </a:r>
            <a:r>
              <a:rPr lang="en-GB" sz="1400" dirty="0" err="1"/>
              <a:t>trigraph</a:t>
            </a:r>
            <a:r>
              <a:rPr lang="en-GB" sz="1400" dirty="0"/>
              <a:t>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4691" y="623842"/>
            <a:ext cx="10515600" cy="43513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GB" sz="6600" dirty="0" smtClean="0"/>
              <a:t>This week we are thinking about special friends.</a:t>
            </a:r>
          </a:p>
          <a:p>
            <a:pPr marL="0" indent="0" algn="ctr">
              <a:buNone/>
            </a:pPr>
            <a:r>
              <a:rPr lang="en-GB" sz="6600" dirty="0" smtClean="0"/>
              <a:t>Remember: special friends are 2 letters that are working together to make 1 sound.</a:t>
            </a:r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7607786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 we are practising - </a:t>
            </a:r>
            <a:r>
              <a:rPr lang="en-GB" dirty="0" err="1" smtClean="0"/>
              <a:t>ch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82132" y="2035175"/>
            <a:ext cx="5302795" cy="3977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93443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ch-ch-ch-choo</a:t>
            </a:r>
            <a:r>
              <a:rPr lang="en-GB" dirty="0" smtClean="0"/>
              <a:t>! The horse sneezes when the caterpillar’s hairs get up his nose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23408" y="2446703"/>
            <a:ext cx="4794067" cy="3595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19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6222" y="749134"/>
            <a:ext cx="5506074" cy="5504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0726" y="1141020"/>
            <a:ext cx="4670051" cy="466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88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89731" y="1310837"/>
            <a:ext cx="4356543" cy="4355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0542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67217" y="749134"/>
            <a:ext cx="5257880" cy="5256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3160" y="553191"/>
            <a:ext cx="5623640" cy="5622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6770" y="318060"/>
            <a:ext cx="5911023" cy="5909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87</Words>
  <Application>Microsoft Office PowerPoint</Application>
  <PresentationFormat>Widescreen</PresentationFormat>
  <Paragraphs>14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Tuesday 31st March </vt:lpstr>
      <vt:lpstr>Write your name!</vt:lpstr>
      <vt:lpstr>Sound out each word using Fred Fingers</vt:lpstr>
      <vt:lpstr>Use your alphabet chart to help you write.</vt:lpstr>
      <vt:lpstr>Special friends: – 2 (or 3 letters) which make one sound (digraph or trigraph)</vt:lpstr>
      <vt:lpstr>Today we are practising - ch</vt:lpstr>
      <vt:lpstr>ch-ch-ch-choo! The horse sneezes when the caterpillar’s hairs get up his nose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17</cp:revision>
  <dcterms:created xsi:type="dcterms:W3CDTF">2020-03-22T15:29:57Z</dcterms:created>
  <dcterms:modified xsi:type="dcterms:W3CDTF">2020-03-30T10:09:12Z</dcterms:modified>
</cp:coreProperties>
</file>