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18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18" y="413127"/>
            <a:ext cx="6446600" cy="644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2" y="932013"/>
            <a:ext cx="5479949" cy="547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6" y="736071"/>
            <a:ext cx="5284005" cy="528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909" y="918950"/>
            <a:ext cx="5140314" cy="513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88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171" y="1464037"/>
            <a:ext cx="7338463" cy="355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9282" y="591481"/>
            <a:ext cx="6160581" cy="55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326" y="715817"/>
            <a:ext cx="7607000" cy="568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18th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2020-05-06T14:21:59Z</dcterms:modified>
</cp:coreProperties>
</file>