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857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991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73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465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18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90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73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138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956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541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5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7928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3498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206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791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23600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828E59E-4FD0-4C38-908B-28AE71A570A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530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385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72813-08B0-4786-BEAC-D482E5469B9F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9624E-B754-418E-B4D8-F1956A69A7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38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07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6299200" y="1354138"/>
            <a:ext cx="370205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chemeClr val="tx1"/>
                </a:solidFill>
                <a:latin typeface="Comic Sans MS" panose="030F0702030302020204" pitchFamily="66" charset="0"/>
              </a:rPr>
              <a:t>Victory in Europe Day/VE Day took place on May 8</a:t>
            </a:r>
            <a:r>
              <a:rPr lang="en-US" altLang="en-US" sz="1600" baseline="30000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US" altLang="en-US" sz="1600">
                <a:solidFill>
                  <a:schemeClr val="tx1"/>
                </a:solidFill>
                <a:latin typeface="Comic Sans MS" panose="030F0702030302020204" pitchFamily="66" charset="0"/>
              </a:rPr>
              <a:t> 1945. It was a public holiday and day of celebration to mark the defeat of Germany by the Allied forces in Second World War.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</a:rPr>
              <a:t>VE Day marked the formal conclusion of the war with Germany and brought to an end six years of suffering, courage and endurance across the world.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B728C7B9-232C-4BA5-A8A5-711577574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Victory in Europe</a:t>
            </a: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8" t="1530" r="20900" b="14960"/>
          <a:stretch>
            <a:fillRect/>
          </a:stretch>
        </p:blipFill>
        <p:spPr bwMode="auto">
          <a:xfrm>
            <a:off x="2279650" y="1354138"/>
            <a:ext cx="3816350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819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794500" y="1354139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People ran out on to the streets, hanging bunting and banners and dancing.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D2386A46-A4FA-4A1F-B90E-673F7D519B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pic>
        <p:nvPicPr>
          <p:cNvPr id="10244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69"/>
          <a:stretch>
            <a:fillRect/>
          </a:stretch>
        </p:blipFill>
        <p:spPr bwMode="auto">
          <a:xfrm>
            <a:off x="2298701" y="1444626"/>
            <a:ext cx="4373563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5"/>
          <a:stretch>
            <a:fillRect/>
          </a:stretch>
        </p:blipFill>
        <p:spPr bwMode="auto">
          <a:xfrm>
            <a:off x="2279650" y="3821113"/>
            <a:ext cx="4395788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794500" y="2381250"/>
            <a:ext cx="320675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Church bells pealed across the country to share the news: peace in Europe!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6786563" y="3519489"/>
            <a:ext cx="32051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Everyone brought out food to share at street parties.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6759575" y="4484689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Tuesday May 8</a:t>
            </a:r>
            <a:r>
              <a:rPr lang="en-US" altLang="en-US" sz="1600" baseline="300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th</a:t>
            </a:r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 was to be a national day of celebration: Victory in Europe Day.</a:t>
            </a:r>
          </a:p>
        </p:txBody>
      </p:sp>
    </p:spTree>
    <p:extLst>
      <p:ext uri="{BB962C8B-B14F-4D97-AF65-F5344CB8AC3E}">
        <p14:creationId xmlns:p14="http://schemas.microsoft.com/office/powerpoint/2010/main" val="294388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777038" y="2132014"/>
            <a:ext cx="320675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The capital city, London, was the place to be on VE Day.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20E583A3-AB00-4A42-9043-DA97563D1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777038" y="279717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Anyone who could reach the city did so. 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6777038" y="3460750"/>
            <a:ext cx="32067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The centre of London was full of people wearing red, white and blue, waving flags, dancing and singing. 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6777038" y="456882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Fireworks filled the sky with flashes of light.</a:t>
            </a:r>
          </a:p>
        </p:txBody>
      </p:sp>
      <p:pic>
        <p:nvPicPr>
          <p:cNvPr id="11271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6" r="15385"/>
          <a:stretch>
            <a:fillRect/>
          </a:stretch>
        </p:blipFill>
        <p:spPr bwMode="auto">
          <a:xfrm>
            <a:off x="2279650" y="2132014"/>
            <a:ext cx="4249738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48" b="24025"/>
          <a:stretch>
            <a:fillRect/>
          </a:stretch>
        </p:blipFill>
        <p:spPr bwMode="auto">
          <a:xfrm>
            <a:off x="2279651" y="481013"/>
            <a:ext cx="1673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8" b="24025"/>
          <a:stretch>
            <a:fillRect/>
          </a:stretch>
        </p:blipFill>
        <p:spPr bwMode="auto">
          <a:xfrm>
            <a:off x="8262939" y="525463"/>
            <a:ext cx="16716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21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381125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On VE Day, everyone, both in London and at home sitting by their wireless sets, wanted to hear just one man: Winston Churchill.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B632D3EE-C153-4E26-8EB0-52F71701A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3339" y="633414"/>
            <a:ext cx="70627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“</a:t>
            </a:r>
            <a:r>
              <a:rPr lang="en-GB" altLang="en-US" sz="24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The German war is therefore at an end</a:t>
            </a: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.”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430963" y="2814639"/>
            <a:ext cx="3205162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At 3pm the Prime Minister broadcast to the nation: the war was over. </a:t>
            </a:r>
          </a:p>
        </p:txBody>
      </p:sp>
      <p:pic>
        <p:nvPicPr>
          <p:cNvPr id="12293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1" r="17323" b="620"/>
          <a:stretch>
            <a:fillRect/>
          </a:stretch>
        </p:blipFill>
        <p:spPr bwMode="auto">
          <a:xfrm>
            <a:off x="2279650" y="1381125"/>
            <a:ext cx="381635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73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381125"/>
            <a:ext cx="3205162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Crowds gathered in Trafalgar Square and up The Mall.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430963" y="2016125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They were waiting for Winston Churchill and King George VI to make an appearance on the balcony of Buckingham Palace.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9" b="504"/>
          <a:stretch>
            <a:fillRect/>
          </a:stretch>
        </p:blipFill>
        <p:spPr bwMode="auto">
          <a:xfrm>
            <a:off x="2279650" y="1363664"/>
            <a:ext cx="381635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2">
            <a:extLst>
              <a:ext uri="{FF2B5EF4-FFF2-40B4-BE49-F238E27FC236}">
                <a16:creationId xmlns:a16="http://schemas.microsoft.com/office/drawing/2014/main" id="{CC5F5149-6874-4DEA-BCA3-4F35197C4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3339" y="633413"/>
            <a:ext cx="7062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4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“The German war is therefore at an end.”</a:t>
            </a:r>
          </a:p>
        </p:txBody>
      </p:sp>
    </p:spTree>
    <p:extLst>
      <p:ext uri="{BB962C8B-B14F-4D97-AF65-F5344CB8AC3E}">
        <p14:creationId xmlns:p14="http://schemas.microsoft.com/office/powerpoint/2010/main" val="415364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282700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Shortly after Churchill's speech, King George VI, Queen Elizabeth and the two princesses came out onto the balcony at Buckingham Palace.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2ABCAA69-CD9C-4B40-9EF4-A1DD001A8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3339" y="633413"/>
            <a:ext cx="7062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  <a:ea typeface="Franchise" panose="00000009000000000000" pitchFamily="49" charset="0"/>
                <a:cs typeface="Arial" panose="020B0604020202020204" pitchFamily="34" charset="0"/>
              </a:rPr>
              <a:t>“This is your victory!”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2279651" y="4406900"/>
            <a:ext cx="3205163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It was to be the first of eight appearances by the King and Queen on VE Day. 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6430963" y="2595564"/>
            <a:ext cx="28622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  <a:cs typeface="Twinkl" pitchFamily="2" charset="0"/>
              </a:rPr>
              <a:t>Churchill told the crowds: “This is your victory!”</a:t>
            </a:r>
          </a:p>
        </p:txBody>
      </p:sp>
      <p:pic>
        <p:nvPicPr>
          <p:cNvPr id="143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1381125"/>
            <a:ext cx="3535363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8" b="28922"/>
          <a:stretch>
            <a:fillRect/>
          </a:stretch>
        </p:blipFill>
        <p:spPr bwMode="auto">
          <a:xfrm>
            <a:off x="6376988" y="3429000"/>
            <a:ext cx="353536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1665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210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318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MS PGothic</vt:lpstr>
      <vt:lpstr>Arial</vt:lpstr>
      <vt:lpstr>Calibri</vt:lpstr>
      <vt:lpstr>Calibri Light</vt:lpstr>
      <vt:lpstr>Comic Sans MS</vt:lpstr>
      <vt:lpstr>Franchise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Brockenhurst Local User</dc:creator>
  <cp:lastModifiedBy>Brockenhurst Local User</cp:lastModifiedBy>
  <cp:revision>1</cp:revision>
  <dcterms:created xsi:type="dcterms:W3CDTF">2020-05-04T14:28:06Z</dcterms:created>
  <dcterms:modified xsi:type="dcterms:W3CDTF">2020-05-04T14:28:27Z</dcterms:modified>
</cp:coreProperties>
</file>