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456" y="239682"/>
            <a:ext cx="6511915" cy="651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5" y="853637"/>
            <a:ext cx="5715081" cy="571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136" y="474815"/>
            <a:ext cx="5688955" cy="568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0" y="683819"/>
            <a:ext cx="5819583" cy="581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514002"/>
            <a:ext cx="5963274" cy="596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Boiling water in pan. White cooking pot on stove with hot wat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220" y="626881"/>
            <a:ext cx="5829300" cy="582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Illustration of a Kid Girl Feeding Her Pet Goldfish in a Fish Bowl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85"/>
          <a:stretch/>
        </p:blipFill>
        <p:spPr bwMode="auto">
          <a:xfrm>
            <a:off x="3479076" y="274321"/>
            <a:ext cx="5117007" cy="632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Girl Hugging Dog Stock Illustrations – 433 Girl Hugging Dog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457" y="575945"/>
            <a:ext cx="5803083" cy="5803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9th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37</cp:revision>
  <dcterms:created xsi:type="dcterms:W3CDTF">2020-03-22T15:29:57Z</dcterms:created>
  <dcterms:modified xsi:type="dcterms:W3CDTF">2020-05-27T15:01:24Z</dcterms:modified>
</cp:coreProperties>
</file>