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1 Day 5</a:t>
            </a:r>
            <a:endParaRPr lang="en-US" altLang="en-US" sz="3600" dirty="0" smtClean="0"/>
          </a:p>
        </p:txBody>
      </p:sp>
      <p:pic>
        <p:nvPicPr>
          <p:cNvPr id="20" name="Picture 19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01" y="2506938"/>
            <a:ext cx="4382112" cy="3343742"/>
          </a:xfrm>
          <a:prstGeom prst="rect">
            <a:avLst/>
          </a:prstGeom>
        </p:spPr>
      </p:pic>
      <p:pic>
        <p:nvPicPr>
          <p:cNvPr id="21" name="Picture 20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426" y="1692460"/>
            <a:ext cx="2807996" cy="1509437"/>
          </a:xfrm>
          <a:prstGeom prst="rect">
            <a:avLst/>
          </a:prstGeom>
        </p:spPr>
      </p:pic>
      <p:pic>
        <p:nvPicPr>
          <p:cNvPr id="22" name="Picture 21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982" y="3699092"/>
            <a:ext cx="5267725" cy="294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1 Day 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12</cp:revision>
  <dcterms:created xsi:type="dcterms:W3CDTF">2020-03-20T16:36:40Z</dcterms:created>
  <dcterms:modified xsi:type="dcterms:W3CDTF">2020-04-16T09:33:42Z</dcterms:modified>
</cp:coreProperties>
</file>