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8" r:id="rId8"/>
    <p:sldId id="275" r:id="rId9"/>
    <p:sldId id="276" r:id="rId10"/>
    <p:sldId id="27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6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840" y="527065"/>
            <a:ext cx="6185343" cy="61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023" y="514003"/>
            <a:ext cx="6198406" cy="619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97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765" y="344185"/>
            <a:ext cx="5911023" cy="590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143" y="670757"/>
            <a:ext cx="5702017" cy="570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451" y="422563"/>
            <a:ext cx="6263720" cy="626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30</Words>
  <Application>Microsoft Office PowerPoint</Application>
  <PresentationFormat>Widescreen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6th May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26</cp:revision>
  <dcterms:created xsi:type="dcterms:W3CDTF">2020-03-22T15:29:57Z</dcterms:created>
  <dcterms:modified xsi:type="dcterms:W3CDTF">2020-05-04T15:20:23Z</dcterms:modified>
</cp:coreProperties>
</file>