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88f6ba7cd5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88f6ba7cd5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88f6ba7cd5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88f6ba7cd5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 rotWithShape="1">
          <a:blip r:embed="rId3">
            <a:alphaModFix/>
          </a:blip>
          <a:srcRect b="0" l="11971" r="11087" t="0"/>
          <a:stretch/>
        </p:blipFill>
        <p:spPr>
          <a:xfrm>
            <a:off x="766875" y="0"/>
            <a:ext cx="707032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Answers</a:t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