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schemas.openxmlformats.org/officeDocument/2006/relationships/slide" Target="slides/slide7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f5325b8c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f5325b8c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f5325b8c2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f5325b8c2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7f5325b8c2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7f5325b8c2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7f5325b8c2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7f5325b8c2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f5325b8c2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f5325b8c2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7f5325b8c2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7f5325b8c2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Magic Nine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6843475" y="0"/>
            <a:ext cx="1988700" cy="355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Each side, when added together must equal 9. You use the numbers 1-6. This is tricky … be patient</a:t>
            </a: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 b="22004" l="3972" r="54300" t="20480"/>
          <a:stretch/>
        </p:blipFill>
        <p:spPr>
          <a:xfrm>
            <a:off x="177300" y="45100"/>
            <a:ext cx="6489125" cy="502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6843475" y="445025"/>
            <a:ext cx="1988700" cy="355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Callum! I said be patient!</a:t>
            </a:r>
            <a:endParaRPr/>
          </a:p>
        </p:txBody>
      </p:sp>
      <p:pic>
        <p:nvPicPr>
          <p:cNvPr id="67" name="Google Shape;67;p15"/>
          <p:cNvPicPr preferRelativeResize="0"/>
          <p:nvPr/>
        </p:nvPicPr>
        <p:blipFill rotWithShape="1">
          <a:blip r:embed="rId3">
            <a:alphaModFix/>
          </a:blip>
          <a:srcRect b="22004" l="3972" r="54300" t="20480"/>
          <a:stretch/>
        </p:blipFill>
        <p:spPr>
          <a:xfrm>
            <a:off x="177300" y="45100"/>
            <a:ext cx="6489125" cy="502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6843475" y="445025"/>
            <a:ext cx="1988700" cy="355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First, play with the numbers. 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If you have all the highest numbers together, like 6+5 +4 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It’s going to equal something big = 15! Too high!</a:t>
            </a:r>
            <a:endParaRPr sz="1800"/>
          </a:p>
        </p:txBody>
      </p:sp>
      <p:pic>
        <p:nvPicPr>
          <p:cNvPr id="73" name="Google Shape;73;p16"/>
          <p:cNvPicPr preferRelativeResize="0"/>
          <p:nvPr/>
        </p:nvPicPr>
        <p:blipFill rotWithShape="1">
          <a:blip r:embed="rId3">
            <a:alphaModFix/>
          </a:blip>
          <a:srcRect b="22004" l="3972" r="54300" t="20480"/>
          <a:stretch/>
        </p:blipFill>
        <p:spPr>
          <a:xfrm>
            <a:off x="177300" y="45100"/>
            <a:ext cx="6489125" cy="502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title"/>
          </p:nvPr>
        </p:nvSpPr>
        <p:spPr>
          <a:xfrm>
            <a:off x="6843475" y="445025"/>
            <a:ext cx="1988700" cy="355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So, space the numbers out</a:t>
            </a:r>
            <a:endParaRPr sz="1800"/>
          </a:p>
        </p:txBody>
      </p:sp>
      <p:pic>
        <p:nvPicPr>
          <p:cNvPr id="79" name="Google Shape;79;p17"/>
          <p:cNvPicPr preferRelativeResize="0"/>
          <p:nvPr/>
        </p:nvPicPr>
        <p:blipFill rotWithShape="1">
          <a:blip r:embed="rId3">
            <a:alphaModFix/>
          </a:blip>
          <a:srcRect b="22004" l="3972" r="54300" t="20480"/>
          <a:stretch/>
        </p:blipFill>
        <p:spPr>
          <a:xfrm>
            <a:off x="177300" y="45100"/>
            <a:ext cx="6489125" cy="5028701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7"/>
          <p:cNvSpPr txBox="1"/>
          <p:nvPr/>
        </p:nvSpPr>
        <p:spPr>
          <a:xfrm>
            <a:off x="2425925" y="1514650"/>
            <a:ext cx="876300" cy="4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/>
              <a:t>4</a:t>
            </a:r>
            <a:endParaRPr b="1" sz="3600"/>
          </a:p>
        </p:txBody>
      </p:sp>
      <p:sp>
        <p:nvSpPr>
          <p:cNvPr id="81" name="Google Shape;81;p17"/>
          <p:cNvSpPr txBox="1"/>
          <p:nvPr/>
        </p:nvSpPr>
        <p:spPr>
          <a:xfrm>
            <a:off x="860875" y="4119300"/>
            <a:ext cx="876300" cy="4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/>
              <a:t>6</a:t>
            </a:r>
            <a:endParaRPr b="1" sz="3600"/>
          </a:p>
        </p:txBody>
      </p:sp>
      <p:sp>
        <p:nvSpPr>
          <p:cNvPr id="82" name="Google Shape;82;p17"/>
          <p:cNvSpPr txBox="1"/>
          <p:nvPr/>
        </p:nvSpPr>
        <p:spPr>
          <a:xfrm>
            <a:off x="3908150" y="4119300"/>
            <a:ext cx="876300" cy="4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/>
              <a:t>5</a:t>
            </a:r>
            <a:endParaRPr b="1" sz="36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6843475" y="445025"/>
            <a:ext cx="1988700" cy="355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Or ...</a:t>
            </a:r>
            <a:endParaRPr sz="1800"/>
          </a:p>
        </p:txBody>
      </p:sp>
      <p:pic>
        <p:nvPicPr>
          <p:cNvPr id="88" name="Google Shape;88;p18"/>
          <p:cNvPicPr preferRelativeResize="0"/>
          <p:nvPr/>
        </p:nvPicPr>
        <p:blipFill rotWithShape="1">
          <a:blip r:embed="rId3">
            <a:alphaModFix/>
          </a:blip>
          <a:srcRect b="22004" l="3972" r="54300" t="20480"/>
          <a:stretch/>
        </p:blipFill>
        <p:spPr>
          <a:xfrm>
            <a:off x="177300" y="0"/>
            <a:ext cx="6489125" cy="5028701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8"/>
          <p:cNvSpPr txBox="1"/>
          <p:nvPr/>
        </p:nvSpPr>
        <p:spPr>
          <a:xfrm>
            <a:off x="3089900" y="2895700"/>
            <a:ext cx="876300" cy="4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/>
              <a:t>4</a:t>
            </a:r>
            <a:endParaRPr b="1" sz="3600"/>
          </a:p>
        </p:txBody>
      </p:sp>
      <p:sp>
        <p:nvSpPr>
          <p:cNvPr id="90" name="Google Shape;90;p18"/>
          <p:cNvSpPr txBox="1"/>
          <p:nvPr/>
        </p:nvSpPr>
        <p:spPr>
          <a:xfrm>
            <a:off x="1489425" y="2950725"/>
            <a:ext cx="876300" cy="4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/>
              <a:t>6</a:t>
            </a:r>
            <a:endParaRPr b="1" sz="3600"/>
          </a:p>
        </p:txBody>
      </p:sp>
      <p:sp>
        <p:nvSpPr>
          <p:cNvPr id="91" name="Google Shape;91;p18"/>
          <p:cNvSpPr txBox="1"/>
          <p:nvPr/>
        </p:nvSpPr>
        <p:spPr>
          <a:xfrm>
            <a:off x="2213600" y="4110450"/>
            <a:ext cx="876300" cy="4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/>
              <a:t>5</a:t>
            </a:r>
            <a:endParaRPr b="1" sz="3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6843475" y="445025"/>
            <a:ext cx="1988700" cy="355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Now, add in the other numbers. Play with them until they all reach a total of nine. Good luck, let me know how you go. </a:t>
            </a:r>
            <a:endParaRPr sz="1800"/>
          </a:p>
        </p:txBody>
      </p:sp>
      <p:pic>
        <p:nvPicPr>
          <p:cNvPr id="97" name="Google Shape;97;p19"/>
          <p:cNvPicPr preferRelativeResize="0"/>
          <p:nvPr/>
        </p:nvPicPr>
        <p:blipFill rotWithShape="1">
          <a:blip r:embed="rId3">
            <a:alphaModFix/>
          </a:blip>
          <a:srcRect b="22004" l="3972" r="54300" t="20480"/>
          <a:stretch/>
        </p:blipFill>
        <p:spPr>
          <a:xfrm>
            <a:off x="177300" y="45100"/>
            <a:ext cx="6489125" cy="5028701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9"/>
          <p:cNvSpPr txBox="1"/>
          <p:nvPr/>
        </p:nvSpPr>
        <p:spPr>
          <a:xfrm>
            <a:off x="2425925" y="1514650"/>
            <a:ext cx="876300" cy="4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/>
              <a:t>4</a:t>
            </a:r>
            <a:endParaRPr b="1" sz="3600"/>
          </a:p>
        </p:txBody>
      </p:sp>
      <p:sp>
        <p:nvSpPr>
          <p:cNvPr id="99" name="Google Shape;99;p19"/>
          <p:cNvSpPr txBox="1"/>
          <p:nvPr/>
        </p:nvSpPr>
        <p:spPr>
          <a:xfrm>
            <a:off x="860875" y="4119300"/>
            <a:ext cx="876300" cy="4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/>
              <a:t>6</a:t>
            </a:r>
            <a:endParaRPr b="1" sz="3600"/>
          </a:p>
        </p:txBody>
      </p:sp>
      <p:sp>
        <p:nvSpPr>
          <p:cNvPr id="100" name="Google Shape;100;p19"/>
          <p:cNvSpPr txBox="1"/>
          <p:nvPr/>
        </p:nvSpPr>
        <p:spPr>
          <a:xfrm>
            <a:off x="3908150" y="4119300"/>
            <a:ext cx="876300" cy="4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/>
              <a:t>5</a:t>
            </a:r>
            <a:endParaRPr b="1" sz="3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