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1" r:id="rId7"/>
    <p:sldId id="390" r:id="rId8"/>
    <p:sldId id="412" r:id="rId9"/>
    <p:sldId id="413" r:id="rId10"/>
    <p:sldId id="360" r:id="rId11"/>
    <p:sldId id="396" r:id="rId12"/>
    <p:sldId id="393" r:id="rId13"/>
    <p:sldId id="397" r:id="rId14"/>
    <p:sldId id="394" r:id="rId15"/>
    <p:sldId id="398" r:id="rId16"/>
    <p:sldId id="395" r:id="rId17"/>
    <p:sldId id="399" r:id="rId18"/>
    <p:sldId id="386" r:id="rId19"/>
    <p:sldId id="401" r:id="rId20"/>
    <p:sldId id="402" r:id="rId21"/>
    <p:sldId id="400" r:id="rId22"/>
    <p:sldId id="403" r:id="rId23"/>
    <p:sldId id="404" r:id="rId24"/>
    <p:sldId id="314" r:id="rId25"/>
    <p:sldId id="40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7C60ED-7F7D-477C-A758-5AE0B5C5589C}" v="3" dt="2019-05-13T13:05:09.4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Worthington" userId="3602fdab-493b-4fe0-87da-353562330a36" providerId="ADAL" clId="{8C7C60ED-7F7D-477C-A758-5AE0B5C5589C}"/>
    <pc:docChg chg="custSel modSld">
      <pc:chgData name="Victoria Worthington" userId="3602fdab-493b-4fe0-87da-353562330a36" providerId="ADAL" clId="{8C7C60ED-7F7D-477C-A758-5AE0B5C5589C}" dt="2019-05-13T14:10:59.629" v="103" actId="403"/>
      <pc:docMkLst>
        <pc:docMk/>
      </pc:docMkLst>
      <pc:sldChg chg="modSp">
        <pc:chgData name="Victoria Worthington" userId="3602fdab-493b-4fe0-87da-353562330a36" providerId="ADAL" clId="{8C7C60ED-7F7D-477C-A758-5AE0B5C5589C}" dt="2019-05-13T14:09:24.205" v="97" actId="20577"/>
        <pc:sldMkLst>
          <pc:docMk/>
          <pc:sldMk cId="636014570" sldId="314"/>
        </pc:sldMkLst>
        <pc:spChg chg="mod">
          <ac:chgData name="Victoria Worthington" userId="3602fdab-493b-4fe0-87da-353562330a36" providerId="ADAL" clId="{8C7C60ED-7F7D-477C-A758-5AE0B5C5589C}" dt="2019-05-13T14:09:24.205" v="97" actId="20577"/>
          <ac:spMkLst>
            <pc:docMk/>
            <pc:sldMk cId="636014570" sldId="314"/>
            <ac:spMk id="19" creationId="{5252A847-DE45-4FA3-A1F8-EEBEB845FF8E}"/>
          </ac:spMkLst>
        </pc:spChg>
      </pc:sldChg>
      <pc:sldChg chg="modSp">
        <pc:chgData name="Victoria Worthington" userId="3602fdab-493b-4fe0-87da-353562330a36" providerId="ADAL" clId="{8C7C60ED-7F7D-477C-A758-5AE0B5C5589C}" dt="2019-05-13T13:03:21.576" v="8" actId="255"/>
        <pc:sldMkLst>
          <pc:docMk/>
          <pc:sldMk cId="1035052751" sldId="361"/>
        </pc:sldMkLst>
        <pc:spChg chg="mod">
          <ac:chgData name="Victoria Worthington" userId="3602fdab-493b-4fe0-87da-353562330a36" providerId="ADAL" clId="{8C7C60ED-7F7D-477C-A758-5AE0B5C5589C}" dt="2019-05-13T13:03:21.576" v="8" actId="255"/>
          <ac:spMkLst>
            <pc:docMk/>
            <pc:sldMk cId="1035052751" sldId="361"/>
            <ac:spMk id="19" creationId="{5252A847-DE45-4FA3-A1F8-EEBEB845FF8E}"/>
          </ac:spMkLst>
        </pc:spChg>
      </pc:sldChg>
      <pc:sldChg chg="modSp">
        <pc:chgData name="Victoria Worthington" userId="3602fdab-493b-4fe0-87da-353562330a36" providerId="ADAL" clId="{8C7C60ED-7F7D-477C-A758-5AE0B5C5589C}" dt="2019-05-13T13:05:09.458" v="80"/>
        <pc:sldMkLst>
          <pc:docMk/>
          <pc:sldMk cId="310986706" sldId="386"/>
        </pc:sldMkLst>
        <pc:spChg chg="mod">
          <ac:chgData name="Victoria Worthington" userId="3602fdab-493b-4fe0-87da-353562330a36" providerId="ADAL" clId="{8C7C60ED-7F7D-477C-A758-5AE0B5C5589C}" dt="2019-05-13T13:05:09.458" v="80"/>
          <ac:spMkLst>
            <pc:docMk/>
            <pc:sldMk cId="310986706" sldId="386"/>
            <ac:spMk id="19" creationId="{5252A847-DE45-4FA3-A1F8-EEBEB845FF8E}"/>
          </ac:spMkLst>
        </pc:spChg>
      </pc:sldChg>
      <pc:sldChg chg="modSp">
        <pc:chgData name="Victoria Worthington" userId="3602fdab-493b-4fe0-87da-353562330a36" providerId="ADAL" clId="{8C7C60ED-7F7D-477C-A758-5AE0B5C5589C}" dt="2019-05-13T13:03:27.490" v="9"/>
        <pc:sldMkLst>
          <pc:docMk/>
          <pc:sldMk cId="312035224" sldId="392"/>
        </pc:sldMkLst>
        <pc:spChg chg="mod">
          <ac:chgData name="Victoria Worthington" userId="3602fdab-493b-4fe0-87da-353562330a36" providerId="ADAL" clId="{8C7C60ED-7F7D-477C-A758-5AE0B5C5589C}" dt="2019-05-13T13:03:27.490" v="9"/>
          <ac:spMkLst>
            <pc:docMk/>
            <pc:sldMk cId="312035224" sldId="392"/>
            <ac:spMk id="19" creationId="{5252A847-DE45-4FA3-A1F8-EEBEB845FF8E}"/>
          </ac:spMkLst>
        </pc:spChg>
      </pc:sldChg>
      <pc:sldChg chg="modSp">
        <pc:chgData name="Victoria Worthington" userId="3602fdab-493b-4fe0-87da-353562330a36" providerId="ADAL" clId="{8C7C60ED-7F7D-477C-A758-5AE0B5C5589C}" dt="2019-05-13T14:06:52.871" v="92" actId="20577"/>
        <pc:sldMkLst>
          <pc:docMk/>
          <pc:sldMk cId="1065312412" sldId="393"/>
        </pc:sldMkLst>
        <pc:spChg chg="mod">
          <ac:chgData name="Victoria Worthington" userId="3602fdab-493b-4fe0-87da-353562330a36" providerId="ADAL" clId="{8C7C60ED-7F7D-477C-A758-5AE0B5C5589C}" dt="2019-05-13T14:06:52.871" v="92" actId="20577"/>
          <ac:spMkLst>
            <pc:docMk/>
            <pc:sldMk cId="1065312412" sldId="393"/>
            <ac:spMk id="19" creationId="{5252A847-DE45-4FA3-A1F8-EEBEB845FF8E}"/>
          </ac:spMkLst>
        </pc:spChg>
      </pc:sldChg>
      <pc:sldChg chg="modSp">
        <pc:chgData name="Victoria Worthington" userId="3602fdab-493b-4fe0-87da-353562330a36" providerId="ADAL" clId="{8C7C60ED-7F7D-477C-A758-5AE0B5C5589C}" dt="2019-05-13T14:06:44.157" v="86" actId="20577"/>
        <pc:sldMkLst>
          <pc:docMk/>
          <pc:sldMk cId="4133602242" sldId="397"/>
        </pc:sldMkLst>
        <pc:spChg chg="mod">
          <ac:chgData name="Victoria Worthington" userId="3602fdab-493b-4fe0-87da-353562330a36" providerId="ADAL" clId="{8C7C60ED-7F7D-477C-A758-5AE0B5C5589C}" dt="2019-05-13T14:06:44.157" v="86" actId="20577"/>
          <ac:spMkLst>
            <pc:docMk/>
            <pc:sldMk cId="4133602242" sldId="397"/>
            <ac:spMk id="19" creationId="{5252A847-DE45-4FA3-A1F8-EEBEB845FF8E}"/>
          </ac:spMkLst>
        </pc:spChg>
      </pc:sldChg>
      <pc:sldChg chg="modSp">
        <pc:chgData name="Victoria Worthington" userId="3602fdab-493b-4fe0-87da-353562330a36" providerId="ADAL" clId="{8C7C60ED-7F7D-477C-A758-5AE0B5C5589C}" dt="2019-05-13T14:10:59.629" v="103" actId="403"/>
        <pc:sldMkLst>
          <pc:docMk/>
          <pc:sldMk cId="2369003779" sldId="400"/>
        </pc:sldMkLst>
        <pc:spChg chg="mod">
          <ac:chgData name="Victoria Worthington" userId="3602fdab-493b-4fe0-87da-353562330a36" providerId="ADAL" clId="{8C7C60ED-7F7D-477C-A758-5AE0B5C5589C}" dt="2019-05-13T14:10:59.629" v="103" actId="403"/>
          <ac:spMkLst>
            <pc:docMk/>
            <pc:sldMk cId="2369003779" sldId="400"/>
            <ac:spMk id="19" creationId="{5252A847-DE45-4FA3-A1F8-EEBEB845FF8E}"/>
          </ac:spMkLst>
        </pc:spChg>
      </pc:sldChg>
      <pc:sldChg chg="modSp">
        <pc:chgData name="Victoria Worthington" userId="3602fdab-493b-4fe0-87da-353562330a36" providerId="ADAL" clId="{8C7C60ED-7F7D-477C-A758-5AE0B5C5589C}" dt="2019-05-13T13:05:03.040" v="79"/>
        <pc:sldMkLst>
          <pc:docMk/>
          <pc:sldMk cId="2308833721" sldId="401"/>
        </pc:sldMkLst>
        <pc:spChg chg="mod">
          <ac:chgData name="Victoria Worthington" userId="3602fdab-493b-4fe0-87da-353562330a36" providerId="ADAL" clId="{8C7C60ED-7F7D-477C-A758-5AE0B5C5589C}" dt="2019-05-13T13:05:03.040" v="79"/>
          <ac:spMkLst>
            <pc:docMk/>
            <pc:sldMk cId="2308833721" sldId="401"/>
            <ac:spMk id="19" creationId="{5252A847-DE45-4FA3-A1F8-EEBEB845FF8E}"/>
          </ac:spMkLst>
        </pc:spChg>
      </pc:sldChg>
      <pc:sldChg chg="modSp">
        <pc:chgData name="Victoria Worthington" userId="3602fdab-493b-4fe0-87da-353562330a36" providerId="ADAL" clId="{8C7C60ED-7F7D-477C-A758-5AE0B5C5589C}" dt="2019-05-13T13:04:56.840" v="78" actId="20577"/>
        <pc:sldMkLst>
          <pc:docMk/>
          <pc:sldMk cId="2805375692" sldId="402"/>
        </pc:sldMkLst>
        <pc:spChg chg="mod">
          <ac:chgData name="Victoria Worthington" userId="3602fdab-493b-4fe0-87da-353562330a36" providerId="ADAL" clId="{8C7C60ED-7F7D-477C-A758-5AE0B5C5589C}" dt="2019-05-13T13:04:56.840" v="78" actId="20577"/>
          <ac:spMkLst>
            <pc:docMk/>
            <pc:sldMk cId="2805375692" sldId="402"/>
            <ac:spMk id="19" creationId="{5252A847-DE45-4FA3-A1F8-EEBEB845FF8E}"/>
          </ac:spMkLst>
        </pc:spChg>
      </pc:sldChg>
      <pc:sldChg chg="modSp">
        <pc:chgData name="Victoria Worthington" userId="3602fdab-493b-4fe0-87da-353562330a36" providerId="ADAL" clId="{8C7C60ED-7F7D-477C-A758-5AE0B5C5589C}" dt="2019-05-13T14:10:42.543" v="98" actId="20577"/>
        <pc:sldMkLst>
          <pc:docMk/>
          <pc:sldMk cId="3177779612" sldId="403"/>
        </pc:sldMkLst>
        <pc:spChg chg="mod">
          <ac:chgData name="Victoria Worthington" userId="3602fdab-493b-4fe0-87da-353562330a36" providerId="ADAL" clId="{8C7C60ED-7F7D-477C-A758-5AE0B5C5589C}" dt="2019-05-13T14:10:42.543" v="98" actId="20577"/>
          <ac:spMkLst>
            <pc:docMk/>
            <pc:sldMk cId="3177779612" sldId="403"/>
            <ac:spMk id="19" creationId="{5252A847-DE45-4FA3-A1F8-EEBEB845FF8E}"/>
          </ac:spMkLst>
        </pc:spChg>
      </pc:sldChg>
      <pc:sldChg chg="modSp">
        <pc:chgData name="Victoria Worthington" userId="3602fdab-493b-4fe0-87da-353562330a36" providerId="ADAL" clId="{8C7C60ED-7F7D-477C-A758-5AE0B5C5589C}" dt="2019-05-13T14:10:47.036" v="100" actId="20577"/>
        <pc:sldMkLst>
          <pc:docMk/>
          <pc:sldMk cId="291554650" sldId="404"/>
        </pc:sldMkLst>
        <pc:spChg chg="mod">
          <ac:chgData name="Victoria Worthington" userId="3602fdab-493b-4fe0-87da-353562330a36" providerId="ADAL" clId="{8C7C60ED-7F7D-477C-A758-5AE0B5C5589C}" dt="2019-05-13T14:10:47.036" v="100" actId="20577"/>
          <ac:spMkLst>
            <pc:docMk/>
            <pc:sldMk cId="291554650" sldId="404"/>
            <ac:spMk id="19" creationId="{5252A847-DE45-4FA3-A1F8-EEBEB845FF8E}"/>
          </ac:spMkLst>
        </pc:spChg>
      </pc:sldChg>
      <pc:sldChg chg="modSp">
        <pc:chgData name="Victoria Worthington" userId="3602fdab-493b-4fe0-87da-353562330a36" providerId="ADAL" clId="{8C7C60ED-7F7D-477C-A758-5AE0B5C5589C}" dt="2019-05-13T13:06:12.233" v="85" actId="20577"/>
        <pc:sldMkLst>
          <pc:docMk/>
          <pc:sldMk cId="845625416" sldId="405"/>
        </pc:sldMkLst>
        <pc:spChg chg="mod">
          <ac:chgData name="Victoria Worthington" userId="3602fdab-493b-4fe0-87da-353562330a36" providerId="ADAL" clId="{8C7C60ED-7F7D-477C-A758-5AE0B5C5589C}" dt="2019-05-13T13:06:12.233" v="85" actId="20577"/>
          <ac:spMkLst>
            <pc:docMk/>
            <pc:sldMk cId="845625416" sldId="405"/>
            <ac:spMk id="19" creationId="{5252A847-DE45-4FA3-A1F8-EEBEB845FF8E}"/>
          </ac:spMkLst>
        </pc:spChg>
      </pc:sldChg>
    </pc:docChg>
  </pc:docChgLst>
  <pc:docChgLst>
    <pc:chgData name="Louise Pezzaioli" userId="360b41a0-b242-48d2-b707-f5fa57585d53" providerId="ADAL" clId="{17C10D78-E179-46E1-9C2E-95613112752A}"/>
    <pc:docChg chg="undo custSel addSld delSld modSld sldOrd">
      <pc:chgData name="Louise Pezzaioli" userId="360b41a0-b242-48d2-b707-f5fa57585d53" providerId="ADAL" clId="{17C10D78-E179-46E1-9C2E-95613112752A}" dt="2019-05-09T09:38:52.966" v="2512"/>
      <pc:docMkLst>
        <pc:docMk/>
      </pc:docMkLst>
      <pc:sldChg chg="modSp">
        <pc:chgData name="Louise Pezzaioli" userId="360b41a0-b242-48d2-b707-f5fa57585d53" providerId="ADAL" clId="{17C10D78-E179-46E1-9C2E-95613112752A}" dt="2019-05-09T09:28:40.522" v="2201" actId="20577"/>
        <pc:sldMkLst>
          <pc:docMk/>
          <pc:sldMk cId="2637481266" sldId="256"/>
        </pc:sldMkLst>
        <pc:spChg chg="mod">
          <ac:chgData name="Louise Pezzaioli" userId="360b41a0-b242-48d2-b707-f5fa57585d53" providerId="ADAL" clId="{17C10D78-E179-46E1-9C2E-95613112752A}" dt="2019-05-09T09:28:40.522" v="2201" actId="20577"/>
          <ac:spMkLst>
            <pc:docMk/>
            <pc:sldMk cId="2637481266" sldId="256"/>
            <ac:spMk id="19" creationId="{5252A847-DE45-4FA3-A1F8-EEBEB845FF8E}"/>
          </ac:spMkLst>
        </pc:spChg>
      </pc:sldChg>
      <pc:sldChg chg="addSp modSp">
        <pc:chgData name="Louise Pezzaioli" userId="360b41a0-b242-48d2-b707-f5fa57585d53" providerId="ADAL" clId="{17C10D78-E179-46E1-9C2E-95613112752A}" dt="2019-05-08T15:48:34.138" v="1885" actId="20577"/>
        <pc:sldMkLst>
          <pc:docMk/>
          <pc:sldMk cId="636014570" sldId="314"/>
        </pc:sldMkLst>
        <pc:spChg chg="mod">
          <ac:chgData name="Louise Pezzaioli" userId="360b41a0-b242-48d2-b707-f5fa57585d53" providerId="ADAL" clId="{17C10D78-E179-46E1-9C2E-95613112752A}" dt="2019-05-08T15:48:34.138" v="1885" actId="20577"/>
          <ac:spMkLst>
            <pc:docMk/>
            <pc:sldMk cId="636014570" sldId="314"/>
            <ac:spMk id="19" creationId="{5252A847-DE45-4FA3-A1F8-EEBEB845FF8E}"/>
          </ac:spMkLst>
        </pc:spChg>
        <pc:graphicFrameChg chg="add">
          <ac:chgData name="Louise Pezzaioli" userId="360b41a0-b242-48d2-b707-f5fa57585d53" providerId="ADAL" clId="{17C10D78-E179-46E1-9C2E-95613112752A}" dt="2019-05-08T15:48:30.173" v="1882"/>
          <ac:graphicFrameMkLst>
            <pc:docMk/>
            <pc:sldMk cId="636014570" sldId="314"/>
            <ac:graphicFrameMk id="6" creationId="{222FE73E-B6A6-4255-898B-27AB5A711FE1}"/>
          </ac:graphicFrameMkLst>
        </pc:graphicFrameChg>
      </pc:sldChg>
      <pc:sldChg chg="modSp add del">
        <pc:chgData name="Louise Pezzaioli" userId="360b41a0-b242-48d2-b707-f5fa57585d53" providerId="ADAL" clId="{17C10D78-E179-46E1-9C2E-95613112752A}" dt="2019-05-09T09:36:06.045" v="2486" actId="2696"/>
        <pc:sldMkLst>
          <pc:docMk/>
          <pc:sldMk cId="36917022" sldId="360"/>
        </pc:sldMkLst>
        <pc:graphicFrameChg chg="mod modGraphic">
          <ac:chgData name="Louise Pezzaioli" userId="360b41a0-b242-48d2-b707-f5fa57585d53" providerId="ADAL" clId="{17C10D78-E179-46E1-9C2E-95613112752A}" dt="2019-05-09T09:31:40.104" v="2242" actId="20577"/>
          <ac:graphicFrameMkLst>
            <pc:docMk/>
            <pc:sldMk cId="36917022" sldId="360"/>
            <ac:graphicFrameMk id="2" creationId="{68EAB999-B9BD-482A-909F-C0BDB27DC8C3}"/>
          </ac:graphicFrameMkLst>
        </pc:graphicFrameChg>
      </pc:sldChg>
      <pc:sldChg chg="modSp">
        <pc:chgData name="Louise Pezzaioli" userId="360b41a0-b242-48d2-b707-f5fa57585d53" providerId="ADAL" clId="{17C10D78-E179-46E1-9C2E-95613112752A}" dt="2019-05-09T09:29:20.907" v="2213" actId="20577"/>
        <pc:sldMkLst>
          <pc:docMk/>
          <pc:sldMk cId="1035052751" sldId="361"/>
        </pc:sldMkLst>
        <pc:spChg chg="mod">
          <ac:chgData name="Louise Pezzaioli" userId="360b41a0-b242-48d2-b707-f5fa57585d53" providerId="ADAL" clId="{17C10D78-E179-46E1-9C2E-95613112752A}" dt="2019-05-09T09:29:20.907" v="2213" actId="20577"/>
          <ac:spMkLst>
            <pc:docMk/>
            <pc:sldMk cId="1035052751" sldId="361"/>
            <ac:spMk id="19" creationId="{5252A847-DE45-4FA3-A1F8-EEBEB845FF8E}"/>
          </ac:spMkLst>
        </pc:spChg>
      </pc:sldChg>
      <pc:sldChg chg="addSp delSp modSp ord">
        <pc:chgData name="Louise Pezzaioli" userId="360b41a0-b242-48d2-b707-f5fa57585d53" providerId="ADAL" clId="{17C10D78-E179-46E1-9C2E-95613112752A}" dt="2019-05-08T15:41:06.094" v="1160" actId="404"/>
        <pc:sldMkLst>
          <pc:docMk/>
          <pc:sldMk cId="310986706" sldId="386"/>
        </pc:sldMkLst>
        <pc:spChg chg="del">
          <ac:chgData name="Louise Pezzaioli" userId="360b41a0-b242-48d2-b707-f5fa57585d53" providerId="ADAL" clId="{17C10D78-E179-46E1-9C2E-95613112752A}" dt="2019-05-08T15:29:27.673" v="5" actId="478"/>
          <ac:spMkLst>
            <pc:docMk/>
            <pc:sldMk cId="310986706" sldId="386"/>
            <ac:spMk id="2" creationId="{AB0707A0-B31A-45C3-AEEB-2344636DF8FD}"/>
          </ac:spMkLst>
        </pc:spChg>
        <pc:spChg chg="mod">
          <ac:chgData name="Louise Pezzaioli" userId="360b41a0-b242-48d2-b707-f5fa57585d53" providerId="ADAL" clId="{17C10D78-E179-46E1-9C2E-95613112752A}" dt="2019-05-08T15:41:06.094" v="1160" actId="404"/>
          <ac:spMkLst>
            <pc:docMk/>
            <pc:sldMk cId="310986706" sldId="386"/>
            <ac:spMk id="19" creationId="{5252A847-DE45-4FA3-A1F8-EEBEB845FF8E}"/>
          </ac:spMkLst>
        </pc:spChg>
        <pc:graphicFrameChg chg="add mod modGraphic">
          <ac:chgData name="Louise Pezzaioli" userId="360b41a0-b242-48d2-b707-f5fa57585d53" providerId="ADAL" clId="{17C10D78-E179-46E1-9C2E-95613112752A}" dt="2019-05-08T15:36:18.553" v="816" actId="20577"/>
          <ac:graphicFrameMkLst>
            <pc:docMk/>
            <pc:sldMk cId="310986706" sldId="386"/>
            <ac:graphicFrameMk id="7" creationId="{2FFE9707-6D20-416A-819E-15D06DA7B07E}"/>
          </ac:graphicFrameMkLst>
        </pc:graphicFrameChg>
      </pc:sldChg>
      <pc:sldChg chg="modSp">
        <pc:chgData name="Louise Pezzaioli" userId="360b41a0-b242-48d2-b707-f5fa57585d53" providerId="ADAL" clId="{17C10D78-E179-46E1-9C2E-95613112752A}" dt="2019-05-09T09:29:00.572" v="2204" actId="20577"/>
        <pc:sldMkLst>
          <pc:docMk/>
          <pc:sldMk cId="3401100034" sldId="390"/>
        </pc:sldMkLst>
        <pc:spChg chg="mod">
          <ac:chgData name="Louise Pezzaioli" userId="360b41a0-b242-48d2-b707-f5fa57585d53" providerId="ADAL" clId="{17C10D78-E179-46E1-9C2E-95613112752A}" dt="2019-05-09T09:29:00.572" v="2204" actId="20577"/>
          <ac:spMkLst>
            <pc:docMk/>
            <pc:sldMk cId="3401100034" sldId="390"/>
            <ac:spMk id="7" creationId="{C0CD6503-388C-4F9E-9FB0-9053D8579D01}"/>
          </ac:spMkLst>
        </pc:spChg>
      </pc:sldChg>
      <pc:sldChg chg="modSp">
        <pc:chgData name="Louise Pezzaioli" userId="360b41a0-b242-48d2-b707-f5fa57585d53" providerId="ADAL" clId="{17C10D78-E179-46E1-9C2E-95613112752A}" dt="2019-05-09T09:29:59.804" v="2214"/>
        <pc:sldMkLst>
          <pc:docMk/>
          <pc:sldMk cId="312035224" sldId="392"/>
        </pc:sldMkLst>
        <pc:spChg chg="mod">
          <ac:chgData name="Louise Pezzaioli" userId="360b41a0-b242-48d2-b707-f5fa57585d53" providerId="ADAL" clId="{17C10D78-E179-46E1-9C2E-95613112752A}" dt="2019-05-09T09:29:59.804" v="2214"/>
          <ac:spMkLst>
            <pc:docMk/>
            <pc:sldMk cId="312035224" sldId="392"/>
            <ac:spMk id="19" creationId="{5252A847-DE45-4FA3-A1F8-EEBEB845FF8E}"/>
          </ac:spMkLst>
        </pc:spChg>
      </pc:sldChg>
      <pc:sldChg chg="modSp">
        <pc:chgData name="Louise Pezzaioli" userId="360b41a0-b242-48d2-b707-f5fa57585d53" providerId="ADAL" clId="{17C10D78-E179-46E1-9C2E-95613112752A}" dt="2019-05-09T09:35:43.646" v="2448" actId="1076"/>
        <pc:sldMkLst>
          <pc:docMk/>
          <pc:sldMk cId="1065312412" sldId="393"/>
        </pc:sldMkLst>
        <pc:spChg chg="mod">
          <ac:chgData name="Louise Pezzaioli" userId="360b41a0-b242-48d2-b707-f5fa57585d53" providerId="ADAL" clId="{17C10D78-E179-46E1-9C2E-95613112752A}" dt="2019-05-09T09:35:43.646" v="2448" actId="1076"/>
          <ac:spMkLst>
            <pc:docMk/>
            <pc:sldMk cId="1065312412" sldId="393"/>
            <ac:spMk id="19" creationId="{5252A847-DE45-4FA3-A1F8-EEBEB845FF8E}"/>
          </ac:spMkLst>
        </pc:spChg>
        <pc:graphicFrameChg chg="modGraphic">
          <ac:chgData name="Louise Pezzaioli" userId="360b41a0-b242-48d2-b707-f5fa57585d53" providerId="ADAL" clId="{17C10D78-E179-46E1-9C2E-95613112752A}" dt="2019-05-09T09:31:45.999" v="2244" actId="20577"/>
          <ac:graphicFrameMkLst>
            <pc:docMk/>
            <pc:sldMk cId="1065312412" sldId="393"/>
            <ac:graphicFrameMk id="6" creationId="{27EB828B-2ADC-46BC-8890-F8CB14CE2A39}"/>
          </ac:graphicFrameMkLst>
        </pc:graphicFrameChg>
      </pc:sldChg>
      <pc:sldChg chg="modSp">
        <pc:chgData name="Louise Pezzaioli" userId="360b41a0-b242-48d2-b707-f5fa57585d53" providerId="ADAL" clId="{17C10D78-E179-46E1-9C2E-95613112752A}" dt="2019-05-09T09:31:52.695" v="2246" actId="20577"/>
        <pc:sldMkLst>
          <pc:docMk/>
          <pc:sldMk cId="1152232745" sldId="394"/>
        </pc:sldMkLst>
        <pc:graphicFrameChg chg="modGraphic">
          <ac:chgData name="Louise Pezzaioli" userId="360b41a0-b242-48d2-b707-f5fa57585d53" providerId="ADAL" clId="{17C10D78-E179-46E1-9C2E-95613112752A}" dt="2019-05-09T09:31:52.695" v="2246" actId="20577"/>
          <ac:graphicFrameMkLst>
            <pc:docMk/>
            <pc:sldMk cId="1152232745" sldId="394"/>
            <ac:graphicFrameMk id="6" creationId="{B09D91FC-E9D4-4568-B774-1ED7A2FEB800}"/>
          </ac:graphicFrameMkLst>
        </pc:graphicFrameChg>
      </pc:sldChg>
      <pc:sldChg chg="modSp">
        <pc:chgData name="Louise Pezzaioli" userId="360b41a0-b242-48d2-b707-f5fa57585d53" providerId="ADAL" clId="{17C10D78-E179-46E1-9C2E-95613112752A}" dt="2019-05-09T09:31:56.823" v="2248" actId="20577"/>
        <pc:sldMkLst>
          <pc:docMk/>
          <pc:sldMk cId="3025754093" sldId="395"/>
        </pc:sldMkLst>
        <pc:graphicFrameChg chg="modGraphic">
          <ac:chgData name="Louise Pezzaioli" userId="360b41a0-b242-48d2-b707-f5fa57585d53" providerId="ADAL" clId="{17C10D78-E179-46E1-9C2E-95613112752A}" dt="2019-05-09T09:31:56.823" v="2248" actId="20577"/>
          <ac:graphicFrameMkLst>
            <pc:docMk/>
            <pc:sldMk cId="3025754093" sldId="395"/>
            <ac:graphicFrameMk id="6" creationId="{D8344F4D-0697-45F6-BC33-9787A7912ABD}"/>
          </ac:graphicFrameMkLst>
        </pc:graphicFrameChg>
      </pc:sldChg>
      <pc:sldChg chg="modSp add del">
        <pc:chgData name="Louise Pezzaioli" userId="360b41a0-b242-48d2-b707-f5fa57585d53" providerId="ADAL" clId="{17C10D78-E179-46E1-9C2E-95613112752A}" dt="2019-05-09T09:36:05.902" v="2485" actId="2696"/>
        <pc:sldMkLst>
          <pc:docMk/>
          <pc:sldMk cId="836030183" sldId="396"/>
        </pc:sldMkLst>
        <pc:graphicFrameChg chg="modGraphic">
          <ac:chgData name="Louise Pezzaioli" userId="360b41a0-b242-48d2-b707-f5fa57585d53" providerId="ADAL" clId="{17C10D78-E179-46E1-9C2E-95613112752A}" dt="2019-05-09T09:31:43.567" v="2243" actId="20577"/>
          <ac:graphicFrameMkLst>
            <pc:docMk/>
            <pc:sldMk cId="836030183" sldId="396"/>
            <ac:graphicFrameMk id="2" creationId="{68EAB999-B9BD-482A-909F-C0BDB27DC8C3}"/>
          </ac:graphicFrameMkLst>
        </pc:graphicFrameChg>
      </pc:sldChg>
      <pc:sldChg chg="modSp">
        <pc:chgData name="Louise Pezzaioli" userId="360b41a0-b242-48d2-b707-f5fa57585d53" providerId="ADAL" clId="{17C10D78-E179-46E1-9C2E-95613112752A}" dt="2019-05-09T09:31:48.330" v="2245" actId="20577"/>
        <pc:sldMkLst>
          <pc:docMk/>
          <pc:sldMk cId="4133602242" sldId="397"/>
        </pc:sldMkLst>
        <pc:graphicFrameChg chg="modGraphic">
          <ac:chgData name="Louise Pezzaioli" userId="360b41a0-b242-48d2-b707-f5fa57585d53" providerId="ADAL" clId="{17C10D78-E179-46E1-9C2E-95613112752A}" dt="2019-05-09T09:31:48.330" v="2245" actId="20577"/>
          <ac:graphicFrameMkLst>
            <pc:docMk/>
            <pc:sldMk cId="4133602242" sldId="397"/>
            <ac:graphicFrameMk id="6" creationId="{27EB828B-2ADC-46BC-8890-F8CB14CE2A39}"/>
          </ac:graphicFrameMkLst>
        </pc:graphicFrameChg>
      </pc:sldChg>
      <pc:sldChg chg="modSp">
        <pc:chgData name="Louise Pezzaioli" userId="360b41a0-b242-48d2-b707-f5fa57585d53" providerId="ADAL" clId="{17C10D78-E179-46E1-9C2E-95613112752A}" dt="2019-05-09T09:37:23.204" v="2507" actId="20577"/>
        <pc:sldMkLst>
          <pc:docMk/>
          <pc:sldMk cId="927569985" sldId="398"/>
        </pc:sldMkLst>
        <pc:spChg chg="mod">
          <ac:chgData name="Louise Pezzaioli" userId="360b41a0-b242-48d2-b707-f5fa57585d53" providerId="ADAL" clId="{17C10D78-E179-46E1-9C2E-95613112752A}" dt="2019-05-09T09:37:23.204" v="2507" actId="20577"/>
          <ac:spMkLst>
            <pc:docMk/>
            <pc:sldMk cId="927569985" sldId="398"/>
            <ac:spMk id="19" creationId="{5252A847-DE45-4FA3-A1F8-EEBEB845FF8E}"/>
          </ac:spMkLst>
        </pc:spChg>
        <pc:graphicFrameChg chg="modGraphic">
          <ac:chgData name="Louise Pezzaioli" userId="360b41a0-b242-48d2-b707-f5fa57585d53" providerId="ADAL" clId="{17C10D78-E179-46E1-9C2E-95613112752A}" dt="2019-05-09T09:31:54.656" v="2247" actId="20577"/>
          <ac:graphicFrameMkLst>
            <pc:docMk/>
            <pc:sldMk cId="927569985" sldId="398"/>
            <ac:graphicFrameMk id="6" creationId="{B09D91FC-E9D4-4568-B774-1ED7A2FEB800}"/>
          </ac:graphicFrameMkLst>
        </pc:graphicFrameChg>
      </pc:sldChg>
      <pc:sldChg chg="modSp">
        <pc:chgData name="Louise Pezzaioli" userId="360b41a0-b242-48d2-b707-f5fa57585d53" providerId="ADAL" clId="{17C10D78-E179-46E1-9C2E-95613112752A}" dt="2019-05-09T09:31:58.993" v="2249" actId="20577"/>
        <pc:sldMkLst>
          <pc:docMk/>
          <pc:sldMk cId="4091736455" sldId="399"/>
        </pc:sldMkLst>
        <pc:graphicFrameChg chg="modGraphic">
          <ac:chgData name="Louise Pezzaioli" userId="360b41a0-b242-48d2-b707-f5fa57585d53" providerId="ADAL" clId="{17C10D78-E179-46E1-9C2E-95613112752A}" dt="2019-05-09T09:31:58.993" v="2249" actId="20577"/>
          <ac:graphicFrameMkLst>
            <pc:docMk/>
            <pc:sldMk cId="4091736455" sldId="399"/>
            <ac:graphicFrameMk id="6" creationId="{D8344F4D-0697-45F6-BC33-9787A7912ABD}"/>
          </ac:graphicFrameMkLst>
        </pc:graphicFrameChg>
      </pc:sldChg>
      <pc:sldChg chg="addSp delSp modSp add ord">
        <pc:chgData name="Louise Pezzaioli" userId="360b41a0-b242-48d2-b707-f5fa57585d53" providerId="ADAL" clId="{17C10D78-E179-46E1-9C2E-95613112752A}" dt="2019-05-08T15:45:53.683" v="1583" actId="20577"/>
        <pc:sldMkLst>
          <pc:docMk/>
          <pc:sldMk cId="2369003779" sldId="400"/>
        </pc:sldMkLst>
        <pc:spChg chg="del">
          <ac:chgData name="Louise Pezzaioli" userId="360b41a0-b242-48d2-b707-f5fa57585d53" providerId="ADAL" clId="{17C10D78-E179-46E1-9C2E-95613112752A}" dt="2019-05-08T15:43:14.225" v="1275" actId="478"/>
          <ac:spMkLst>
            <pc:docMk/>
            <pc:sldMk cId="2369003779" sldId="400"/>
            <ac:spMk id="2" creationId="{AB0707A0-B31A-45C3-AEEB-2344636DF8FD}"/>
          </ac:spMkLst>
        </pc:spChg>
        <pc:spChg chg="mod">
          <ac:chgData name="Louise Pezzaioli" userId="360b41a0-b242-48d2-b707-f5fa57585d53" providerId="ADAL" clId="{17C10D78-E179-46E1-9C2E-95613112752A}" dt="2019-05-08T15:45:53.683" v="1583" actId="20577"/>
          <ac:spMkLst>
            <pc:docMk/>
            <pc:sldMk cId="2369003779" sldId="400"/>
            <ac:spMk id="19" creationId="{5252A847-DE45-4FA3-A1F8-EEBEB845FF8E}"/>
          </ac:spMkLst>
        </pc:spChg>
        <pc:graphicFrameChg chg="add">
          <ac:chgData name="Louise Pezzaioli" userId="360b41a0-b242-48d2-b707-f5fa57585d53" providerId="ADAL" clId="{17C10D78-E179-46E1-9C2E-95613112752A}" dt="2019-05-08T15:43:17.886" v="1288"/>
          <ac:graphicFrameMkLst>
            <pc:docMk/>
            <pc:sldMk cId="2369003779" sldId="400"/>
            <ac:graphicFrameMk id="7" creationId="{B8D02481-9F62-482A-87E3-1592408D4EBD}"/>
          </ac:graphicFrameMkLst>
        </pc:graphicFrameChg>
      </pc:sldChg>
      <pc:sldChg chg="modSp add">
        <pc:chgData name="Louise Pezzaioli" userId="360b41a0-b242-48d2-b707-f5fa57585d53" providerId="ADAL" clId="{17C10D78-E179-46E1-9C2E-95613112752A}" dt="2019-05-08T15:42:58.042" v="1274" actId="20577"/>
        <pc:sldMkLst>
          <pc:docMk/>
          <pc:sldMk cId="2308833721" sldId="401"/>
        </pc:sldMkLst>
        <pc:spChg chg="mod">
          <ac:chgData name="Louise Pezzaioli" userId="360b41a0-b242-48d2-b707-f5fa57585d53" providerId="ADAL" clId="{17C10D78-E179-46E1-9C2E-95613112752A}" dt="2019-05-08T15:42:58.042" v="1274" actId="20577"/>
          <ac:spMkLst>
            <pc:docMk/>
            <pc:sldMk cId="2308833721" sldId="401"/>
            <ac:spMk id="19" creationId="{5252A847-DE45-4FA3-A1F8-EEBEB845FF8E}"/>
          </ac:spMkLst>
        </pc:spChg>
      </pc:sldChg>
      <pc:sldChg chg="modSp add">
        <pc:chgData name="Louise Pezzaioli" userId="360b41a0-b242-48d2-b707-f5fa57585d53" providerId="ADAL" clId="{17C10D78-E179-46E1-9C2E-95613112752A}" dt="2019-05-08T15:42:01.954" v="1202" actId="207"/>
        <pc:sldMkLst>
          <pc:docMk/>
          <pc:sldMk cId="2805375692" sldId="402"/>
        </pc:sldMkLst>
        <pc:spChg chg="mod">
          <ac:chgData name="Louise Pezzaioli" userId="360b41a0-b242-48d2-b707-f5fa57585d53" providerId="ADAL" clId="{17C10D78-E179-46E1-9C2E-95613112752A}" dt="2019-05-08T15:42:01.954" v="1202" actId="207"/>
          <ac:spMkLst>
            <pc:docMk/>
            <pc:sldMk cId="2805375692" sldId="402"/>
            <ac:spMk id="19" creationId="{5252A847-DE45-4FA3-A1F8-EEBEB845FF8E}"/>
          </ac:spMkLst>
        </pc:spChg>
      </pc:sldChg>
      <pc:sldChg chg="modSp add">
        <pc:chgData name="Louise Pezzaioli" userId="360b41a0-b242-48d2-b707-f5fa57585d53" providerId="ADAL" clId="{17C10D78-E179-46E1-9C2E-95613112752A}" dt="2019-05-09T09:38:18.355" v="2509" actId="20577"/>
        <pc:sldMkLst>
          <pc:docMk/>
          <pc:sldMk cId="3177779612" sldId="403"/>
        </pc:sldMkLst>
        <pc:spChg chg="mod">
          <ac:chgData name="Louise Pezzaioli" userId="360b41a0-b242-48d2-b707-f5fa57585d53" providerId="ADAL" clId="{17C10D78-E179-46E1-9C2E-95613112752A}" dt="2019-05-09T09:38:18.355" v="2509" actId="20577"/>
          <ac:spMkLst>
            <pc:docMk/>
            <pc:sldMk cId="3177779612" sldId="403"/>
            <ac:spMk id="19" creationId="{5252A847-DE45-4FA3-A1F8-EEBEB845FF8E}"/>
          </ac:spMkLst>
        </pc:spChg>
      </pc:sldChg>
      <pc:sldChg chg="modSp add">
        <pc:chgData name="Louise Pezzaioli" userId="360b41a0-b242-48d2-b707-f5fa57585d53" providerId="ADAL" clId="{17C10D78-E179-46E1-9C2E-95613112752A}" dt="2019-05-09T09:38:21.707" v="2511" actId="20577"/>
        <pc:sldMkLst>
          <pc:docMk/>
          <pc:sldMk cId="291554650" sldId="404"/>
        </pc:sldMkLst>
        <pc:spChg chg="mod">
          <ac:chgData name="Louise Pezzaioli" userId="360b41a0-b242-48d2-b707-f5fa57585d53" providerId="ADAL" clId="{17C10D78-E179-46E1-9C2E-95613112752A}" dt="2019-05-09T09:38:21.707" v="2511" actId="20577"/>
          <ac:spMkLst>
            <pc:docMk/>
            <pc:sldMk cId="291554650" sldId="404"/>
            <ac:spMk id="19" creationId="{5252A847-DE45-4FA3-A1F8-EEBEB845FF8E}"/>
          </ac:spMkLst>
        </pc:spChg>
      </pc:sldChg>
      <pc:sldChg chg="modSp add">
        <pc:chgData name="Louise Pezzaioli" userId="360b41a0-b242-48d2-b707-f5fa57585d53" providerId="ADAL" clId="{17C10D78-E179-46E1-9C2E-95613112752A}" dt="2019-05-09T09:38:52.966" v="2512"/>
        <pc:sldMkLst>
          <pc:docMk/>
          <pc:sldMk cId="845625416" sldId="405"/>
        </pc:sldMkLst>
        <pc:spChg chg="mod">
          <ac:chgData name="Louise Pezzaioli" userId="360b41a0-b242-48d2-b707-f5fa57585d53" providerId="ADAL" clId="{17C10D78-E179-46E1-9C2E-95613112752A}" dt="2019-05-09T09:38:52.966" v="2512"/>
          <ac:spMkLst>
            <pc:docMk/>
            <pc:sldMk cId="845625416" sldId="405"/>
            <ac:spMk id="19" creationId="{5252A847-DE45-4FA3-A1F8-EEBEB845FF8E}"/>
          </ac:spMkLst>
        </pc:spChg>
      </pc:sldChg>
    </pc:docChg>
  </pc:docChgLst>
  <pc:docChgLst>
    <pc:chgData name="Louise Pezzaioli" userId="360b41a0-b242-48d2-b707-f5fa57585d53" providerId="ADAL" clId="{ED1BE69A-14BC-49A5-A281-B142C58C580A}"/>
    <pc:docChg chg="undo custSel addSld modSld">
      <pc:chgData name="Louise Pezzaioli" userId="360b41a0-b242-48d2-b707-f5fa57585d53" providerId="ADAL" clId="{ED1BE69A-14BC-49A5-A281-B142C58C580A}" dt="2019-05-08T15:23:10" v="3584" actId="208"/>
      <pc:docMkLst>
        <pc:docMk/>
      </pc:docMkLst>
      <pc:sldChg chg="modSp">
        <pc:chgData name="Louise Pezzaioli" userId="360b41a0-b242-48d2-b707-f5fa57585d53" providerId="ADAL" clId="{ED1BE69A-14BC-49A5-A281-B142C58C580A}" dt="2019-05-08T14:45:55.135" v="60"/>
        <pc:sldMkLst>
          <pc:docMk/>
          <pc:sldMk cId="2637481266" sldId="256"/>
        </pc:sldMkLst>
        <pc:spChg chg="mod">
          <ac:chgData name="Louise Pezzaioli" userId="360b41a0-b242-48d2-b707-f5fa57585d53" providerId="ADAL" clId="{ED1BE69A-14BC-49A5-A281-B142C58C580A}" dt="2019-05-08T14:45:55.135" v="60"/>
          <ac:spMkLst>
            <pc:docMk/>
            <pc:sldMk cId="2637481266" sldId="256"/>
            <ac:spMk id="19" creationId="{5252A847-DE45-4FA3-A1F8-EEBEB845FF8E}"/>
          </ac:spMkLst>
        </pc:spChg>
      </pc:sldChg>
      <pc:sldChg chg="addSp modSp">
        <pc:chgData name="Louise Pezzaioli" userId="360b41a0-b242-48d2-b707-f5fa57585d53" providerId="ADAL" clId="{ED1BE69A-14BC-49A5-A281-B142C58C580A}" dt="2019-05-08T15:12:49.088" v="2960" actId="20577"/>
        <pc:sldMkLst>
          <pc:docMk/>
          <pc:sldMk cId="36917022" sldId="360"/>
        </pc:sldMkLst>
        <pc:spChg chg="mod">
          <ac:chgData name="Louise Pezzaioli" userId="360b41a0-b242-48d2-b707-f5fa57585d53" providerId="ADAL" clId="{ED1BE69A-14BC-49A5-A281-B142C58C580A}" dt="2019-05-08T15:10:53.713" v="2912" actId="20577"/>
          <ac:spMkLst>
            <pc:docMk/>
            <pc:sldMk cId="36917022" sldId="360"/>
            <ac:spMk id="19" creationId="{5252A847-DE45-4FA3-A1F8-EEBEB845FF8E}"/>
          </ac:spMkLst>
        </pc:spChg>
        <pc:graphicFrameChg chg="add mod modGraphic">
          <ac:chgData name="Louise Pezzaioli" userId="360b41a0-b242-48d2-b707-f5fa57585d53" providerId="ADAL" clId="{ED1BE69A-14BC-49A5-A281-B142C58C580A}" dt="2019-05-08T15:12:49.088" v="2960" actId="20577"/>
          <ac:graphicFrameMkLst>
            <pc:docMk/>
            <pc:sldMk cId="36917022" sldId="360"/>
            <ac:graphicFrameMk id="2" creationId="{68EAB999-B9BD-482A-909F-C0BDB27DC8C3}"/>
          </ac:graphicFrameMkLst>
        </pc:graphicFrameChg>
      </pc:sldChg>
      <pc:sldChg chg="addSp delSp modSp">
        <pc:chgData name="Louise Pezzaioli" userId="360b41a0-b242-48d2-b707-f5fa57585d53" providerId="ADAL" clId="{ED1BE69A-14BC-49A5-A281-B142C58C580A}" dt="2019-05-08T14:51:10.535" v="247" actId="1035"/>
        <pc:sldMkLst>
          <pc:docMk/>
          <pc:sldMk cId="1035052751" sldId="361"/>
        </pc:sldMkLst>
        <pc:spChg chg="add mod">
          <ac:chgData name="Louise Pezzaioli" userId="360b41a0-b242-48d2-b707-f5fa57585d53" providerId="ADAL" clId="{ED1BE69A-14BC-49A5-A281-B142C58C580A}" dt="2019-05-08T14:50:43.292" v="230" actId="404"/>
          <ac:spMkLst>
            <pc:docMk/>
            <pc:sldMk cId="1035052751" sldId="361"/>
            <ac:spMk id="8" creationId="{DC8B4372-91D3-457A-AEEC-DFD6410330B7}"/>
          </ac:spMkLst>
        </pc:spChg>
        <pc:spChg chg="add mod">
          <ac:chgData name="Louise Pezzaioli" userId="360b41a0-b242-48d2-b707-f5fa57585d53" providerId="ADAL" clId="{ED1BE69A-14BC-49A5-A281-B142C58C580A}" dt="2019-05-08T14:51:00.464" v="241" actId="1035"/>
          <ac:spMkLst>
            <pc:docMk/>
            <pc:sldMk cId="1035052751" sldId="361"/>
            <ac:spMk id="9" creationId="{63099BAD-AC39-4E80-AB5A-3F11D3D3807B}"/>
          </ac:spMkLst>
        </pc:spChg>
        <pc:spChg chg="mod">
          <ac:chgData name="Louise Pezzaioli" userId="360b41a0-b242-48d2-b707-f5fa57585d53" providerId="ADAL" clId="{ED1BE69A-14BC-49A5-A281-B142C58C580A}" dt="2019-05-08T14:49:05.513" v="181" actId="207"/>
          <ac:spMkLst>
            <pc:docMk/>
            <pc:sldMk cId="1035052751" sldId="361"/>
            <ac:spMk id="19" creationId="{5252A847-DE45-4FA3-A1F8-EEBEB845FF8E}"/>
          </ac:spMkLst>
        </pc:spChg>
        <pc:grpChg chg="add mod">
          <ac:chgData name="Louise Pezzaioli" userId="360b41a0-b242-48d2-b707-f5fa57585d53" providerId="ADAL" clId="{ED1BE69A-14BC-49A5-A281-B142C58C580A}" dt="2019-05-08T14:49:27.132" v="183" actId="1076"/>
          <ac:grpSpMkLst>
            <pc:docMk/>
            <pc:sldMk cId="1035052751" sldId="361"/>
            <ac:grpSpMk id="10" creationId="{E6612436-03E8-492E-9C8D-5C9A1243CCED}"/>
          </ac:grpSpMkLst>
        </pc:grpChg>
        <pc:grpChg chg="add mod">
          <ac:chgData name="Louise Pezzaioli" userId="360b41a0-b242-48d2-b707-f5fa57585d53" providerId="ADAL" clId="{ED1BE69A-14BC-49A5-A281-B142C58C580A}" dt="2019-05-08T14:51:10.535" v="247" actId="1035"/>
          <ac:grpSpMkLst>
            <pc:docMk/>
            <pc:sldMk cId="1035052751" sldId="361"/>
            <ac:grpSpMk id="16" creationId="{09709CFF-BEA7-40E6-BAA4-ECD4699B0247}"/>
          </ac:grpSpMkLst>
        </pc:grpChg>
        <pc:graphicFrameChg chg="del">
          <ac:chgData name="Louise Pezzaioli" userId="360b41a0-b242-48d2-b707-f5fa57585d53" providerId="ADAL" clId="{ED1BE69A-14BC-49A5-A281-B142C58C580A}" dt="2019-05-08T14:48:37.296" v="179" actId="478"/>
          <ac:graphicFrameMkLst>
            <pc:docMk/>
            <pc:sldMk cId="1035052751" sldId="361"/>
            <ac:graphicFrameMk id="7" creationId="{D6AD1604-6368-474F-90F1-26D250AEF51C}"/>
          </ac:graphicFrameMkLst>
        </pc:graphicFrameChg>
      </pc:sldChg>
      <pc:sldChg chg="modSp">
        <pc:chgData name="Louise Pezzaioli" userId="360b41a0-b242-48d2-b707-f5fa57585d53" providerId="ADAL" clId="{ED1BE69A-14BC-49A5-A281-B142C58C580A}" dt="2019-05-08T14:48:25.216" v="178" actId="20577"/>
        <pc:sldMkLst>
          <pc:docMk/>
          <pc:sldMk cId="3401100034" sldId="390"/>
        </pc:sldMkLst>
        <pc:spChg chg="mod">
          <ac:chgData name="Louise Pezzaioli" userId="360b41a0-b242-48d2-b707-f5fa57585d53" providerId="ADAL" clId="{ED1BE69A-14BC-49A5-A281-B142C58C580A}" dt="2019-05-08T14:48:25.216" v="178" actId="20577"/>
          <ac:spMkLst>
            <pc:docMk/>
            <pc:sldMk cId="3401100034" sldId="390"/>
            <ac:spMk id="7" creationId="{C0CD6503-388C-4F9E-9FB0-9053D8579D01}"/>
          </ac:spMkLst>
        </pc:spChg>
      </pc:sldChg>
      <pc:sldChg chg="modSp">
        <pc:chgData name="Louise Pezzaioli" userId="360b41a0-b242-48d2-b707-f5fa57585d53" providerId="ADAL" clId="{ED1BE69A-14BC-49A5-A281-B142C58C580A}" dt="2019-05-08T14:47:46.372" v="128" actId="404"/>
        <pc:sldMkLst>
          <pc:docMk/>
          <pc:sldMk cId="2075266808" sldId="391"/>
        </pc:sldMkLst>
        <pc:spChg chg="mod">
          <ac:chgData name="Louise Pezzaioli" userId="360b41a0-b242-48d2-b707-f5fa57585d53" providerId="ADAL" clId="{ED1BE69A-14BC-49A5-A281-B142C58C580A}" dt="2019-05-08T14:47:46.372" v="128" actId="404"/>
          <ac:spMkLst>
            <pc:docMk/>
            <pc:sldMk cId="2075266808" sldId="391"/>
            <ac:spMk id="19" creationId="{5252A847-DE45-4FA3-A1F8-EEBEB845FF8E}"/>
          </ac:spMkLst>
        </pc:spChg>
      </pc:sldChg>
      <pc:sldChg chg="modSp add">
        <pc:chgData name="Louise Pezzaioli" userId="360b41a0-b242-48d2-b707-f5fa57585d53" providerId="ADAL" clId="{ED1BE69A-14BC-49A5-A281-B142C58C580A}" dt="2019-05-08T14:52:20.678" v="255" actId="207"/>
        <pc:sldMkLst>
          <pc:docMk/>
          <pc:sldMk cId="312035224" sldId="392"/>
        </pc:sldMkLst>
        <pc:spChg chg="mod">
          <ac:chgData name="Louise Pezzaioli" userId="360b41a0-b242-48d2-b707-f5fa57585d53" providerId="ADAL" clId="{ED1BE69A-14BC-49A5-A281-B142C58C580A}" dt="2019-05-08T14:51:55.706" v="251" actId="208"/>
          <ac:spMkLst>
            <pc:docMk/>
            <pc:sldMk cId="312035224" sldId="392"/>
            <ac:spMk id="8" creationId="{DC8B4372-91D3-457A-AEEC-DFD6410330B7}"/>
          </ac:spMkLst>
        </pc:spChg>
        <pc:spChg chg="mod">
          <ac:chgData name="Louise Pezzaioli" userId="360b41a0-b242-48d2-b707-f5fa57585d53" providerId="ADAL" clId="{ED1BE69A-14BC-49A5-A281-B142C58C580A}" dt="2019-05-08T14:52:20.678" v="255" actId="207"/>
          <ac:spMkLst>
            <pc:docMk/>
            <pc:sldMk cId="312035224" sldId="392"/>
            <ac:spMk id="9" creationId="{63099BAD-AC39-4E80-AB5A-3F11D3D3807B}"/>
          </ac:spMkLst>
        </pc:spChg>
      </pc:sldChg>
      <pc:sldChg chg="addSp modSp add">
        <pc:chgData name="Louise Pezzaioli" userId="360b41a0-b242-48d2-b707-f5fa57585d53" providerId="ADAL" clId="{ED1BE69A-14BC-49A5-A281-B142C58C580A}" dt="2019-05-08T15:16:42.425" v="3221" actId="20577"/>
        <pc:sldMkLst>
          <pc:docMk/>
          <pc:sldMk cId="1065312412" sldId="393"/>
        </pc:sldMkLst>
        <pc:spChg chg="mod">
          <ac:chgData name="Louise Pezzaioli" userId="360b41a0-b242-48d2-b707-f5fa57585d53" providerId="ADAL" clId="{ED1BE69A-14BC-49A5-A281-B142C58C580A}" dt="2019-05-08T15:16:42.425" v="3221" actId="20577"/>
          <ac:spMkLst>
            <pc:docMk/>
            <pc:sldMk cId="1065312412" sldId="393"/>
            <ac:spMk id="19" creationId="{5252A847-DE45-4FA3-A1F8-EEBEB845FF8E}"/>
          </ac:spMkLst>
        </pc:spChg>
        <pc:graphicFrameChg chg="add">
          <ac:chgData name="Louise Pezzaioli" userId="360b41a0-b242-48d2-b707-f5fa57585d53" providerId="ADAL" clId="{ED1BE69A-14BC-49A5-A281-B142C58C580A}" dt="2019-05-08T15:14:29.785" v="3054"/>
          <ac:graphicFrameMkLst>
            <pc:docMk/>
            <pc:sldMk cId="1065312412" sldId="393"/>
            <ac:graphicFrameMk id="6" creationId="{27EB828B-2ADC-46BC-8890-F8CB14CE2A39}"/>
          </ac:graphicFrameMkLst>
        </pc:graphicFrameChg>
      </pc:sldChg>
      <pc:sldChg chg="addSp modSp add">
        <pc:chgData name="Louise Pezzaioli" userId="360b41a0-b242-48d2-b707-f5fa57585d53" providerId="ADAL" clId="{ED1BE69A-14BC-49A5-A281-B142C58C580A}" dt="2019-05-08T15:18:41.457" v="3483" actId="20577"/>
        <pc:sldMkLst>
          <pc:docMk/>
          <pc:sldMk cId="1152232745" sldId="394"/>
        </pc:sldMkLst>
        <pc:spChg chg="mod">
          <ac:chgData name="Louise Pezzaioli" userId="360b41a0-b242-48d2-b707-f5fa57585d53" providerId="ADAL" clId="{ED1BE69A-14BC-49A5-A281-B142C58C580A}" dt="2019-05-08T15:18:41.457" v="3483" actId="20577"/>
          <ac:spMkLst>
            <pc:docMk/>
            <pc:sldMk cId="1152232745" sldId="394"/>
            <ac:spMk id="19" creationId="{5252A847-DE45-4FA3-A1F8-EEBEB845FF8E}"/>
          </ac:spMkLst>
        </pc:spChg>
        <pc:graphicFrameChg chg="add">
          <ac:chgData name="Louise Pezzaioli" userId="360b41a0-b242-48d2-b707-f5fa57585d53" providerId="ADAL" clId="{ED1BE69A-14BC-49A5-A281-B142C58C580A}" dt="2019-05-08T15:17:56.935" v="3357"/>
          <ac:graphicFrameMkLst>
            <pc:docMk/>
            <pc:sldMk cId="1152232745" sldId="394"/>
            <ac:graphicFrameMk id="6" creationId="{B09D91FC-E9D4-4568-B774-1ED7A2FEB800}"/>
          </ac:graphicFrameMkLst>
        </pc:graphicFrameChg>
      </pc:sldChg>
      <pc:sldChg chg="addSp modSp add">
        <pc:chgData name="Louise Pezzaioli" userId="360b41a0-b242-48d2-b707-f5fa57585d53" providerId="ADAL" clId="{ED1BE69A-14BC-49A5-A281-B142C58C580A}" dt="2019-05-08T15:20:34.640" v="3580" actId="1582"/>
        <pc:sldMkLst>
          <pc:docMk/>
          <pc:sldMk cId="3025754093" sldId="395"/>
        </pc:sldMkLst>
        <pc:spChg chg="mod">
          <ac:chgData name="Louise Pezzaioli" userId="360b41a0-b242-48d2-b707-f5fa57585d53" providerId="ADAL" clId="{ED1BE69A-14BC-49A5-A281-B142C58C580A}" dt="2019-05-08T15:20:34.640" v="3580" actId="1582"/>
          <ac:spMkLst>
            <pc:docMk/>
            <pc:sldMk cId="3025754093" sldId="395"/>
            <ac:spMk id="8" creationId="{2C7E1834-A9F2-4EA7-BB9D-2CE1CCE7314F}"/>
          </ac:spMkLst>
        </pc:spChg>
        <pc:spChg chg="mod">
          <ac:chgData name="Louise Pezzaioli" userId="360b41a0-b242-48d2-b707-f5fa57585d53" providerId="ADAL" clId="{ED1BE69A-14BC-49A5-A281-B142C58C580A}" dt="2019-05-08T15:20:34.640" v="3580" actId="1582"/>
          <ac:spMkLst>
            <pc:docMk/>
            <pc:sldMk cId="3025754093" sldId="395"/>
            <ac:spMk id="12" creationId="{0FF90A5B-64A8-4FAF-8FFD-8701D394194A}"/>
          </ac:spMkLst>
        </pc:spChg>
        <pc:spChg chg="mod">
          <ac:chgData name="Louise Pezzaioli" userId="360b41a0-b242-48d2-b707-f5fa57585d53" providerId="ADAL" clId="{ED1BE69A-14BC-49A5-A281-B142C58C580A}" dt="2019-05-08T15:20:34.640" v="3580" actId="1582"/>
          <ac:spMkLst>
            <pc:docMk/>
            <pc:sldMk cId="3025754093" sldId="395"/>
            <ac:spMk id="13" creationId="{7F91F7CF-12ED-434D-A003-8576AAEB8008}"/>
          </ac:spMkLst>
        </pc:spChg>
        <pc:spChg chg="mod">
          <ac:chgData name="Louise Pezzaioli" userId="360b41a0-b242-48d2-b707-f5fa57585d53" providerId="ADAL" clId="{ED1BE69A-14BC-49A5-A281-B142C58C580A}" dt="2019-05-08T15:19:28.696" v="3563" actId="20577"/>
          <ac:spMkLst>
            <pc:docMk/>
            <pc:sldMk cId="3025754093" sldId="395"/>
            <ac:spMk id="19" creationId="{5252A847-DE45-4FA3-A1F8-EEBEB845FF8E}"/>
          </ac:spMkLst>
        </pc:spChg>
        <pc:grpChg chg="add mod">
          <ac:chgData name="Louise Pezzaioli" userId="360b41a0-b242-48d2-b707-f5fa57585d53" providerId="ADAL" clId="{ED1BE69A-14BC-49A5-A281-B142C58C580A}" dt="2019-05-08T15:20:00.728" v="3574" actId="1076"/>
          <ac:grpSpMkLst>
            <pc:docMk/>
            <pc:sldMk cId="3025754093" sldId="395"/>
            <ac:grpSpMk id="7" creationId="{6EC09A0A-D3DF-4F19-B07A-8710E63B1F0F}"/>
          </ac:grpSpMkLst>
        </pc:grpChg>
        <pc:graphicFrameChg chg="add">
          <ac:chgData name="Louise Pezzaioli" userId="360b41a0-b242-48d2-b707-f5fa57585d53" providerId="ADAL" clId="{ED1BE69A-14BC-49A5-A281-B142C58C580A}" dt="2019-05-08T15:19:07.439" v="3513"/>
          <ac:graphicFrameMkLst>
            <pc:docMk/>
            <pc:sldMk cId="3025754093" sldId="395"/>
            <ac:graphicFrameMk id="6" creationId="{D8344F4D-0697-45F6-BC33-9787A7912ABD}"/>
          </ac:graphicFrameMkLst>
        </pc:graphicFrameChg>
      </pc:sldChg>
      <pc:sldChg chg="modSp add">
        <pc:chgData name="Louise Pezzaioli" userId="360b41a0-b242-48d2-b707-f5fa57585d53" providerId="ADAL" clId="{ED1BE69A-14BC-49A5-A281-B142C58C580A}" dt="2019-05-08T15:14:19.511" v="3039" actId="207"/>
        <pc:sldMkLst>
          <pc:docMk/>
          <pc:sldMk cId="836030183" sldId="396"/>
        </pc:sldMkLst>
        <pc:spChg chg="mod">
          <ac:chgData name="Louise Pezzaioli" userId="360b41a0-b242-48d2-b707-f5fa57585d53" providerId="ADAL" clId="{ED1BE69A-14BC-49A5-A281-B142C58C580A}" dt="2019-05-08T15:14:19.511" v="3039" actId="207"/>
          <ac:spMkLst>
            <pc:docMk/>
            <pc:sldMk cId="836030183" sldId="396"/>
            <ac:spMk id="19" creationId="{5252A847-DE45-4FA3-A1F8-EEBEB845FF8E}"/>
          </ac:spMkLst>
        </pc:spChg>
        <pc:graphicFrameChg chg="modGraphic">
          <ac:chgData name="Louise Pezzaioli" userId="360b41a0-b242-48d2-b707-f5fa57585d53" providerId="ADAL" clId="{ED1BE69A-14BC-49A5-A281-B142C58C580A}" dt="2019-05-08T15:13:53.067" v="2970" actId="207"/>
          <ac:graphicFrameMkLst>
            <pc:docMk/>
            <pc:sldMk cId="836030183" sldId="396"/>
            <ac:graphicFrameMk id="2" creationId="{68EAB999-B9BD-482A-909F-C0BDB27DC8C3}"/>
          </ac:graphicFrameMkLst>
        </pc:graphicFrameChg>
      </pc:sldChg>
      <pc:sldChg chg="modSp add">
        <pc:chgData name="Louise Pezzaioli" userId="360b41a0-b242-48d2-b707-f5fa57585d53" providerId="ADAL" clId="{ED1BE69A-14BC-49A5-A281-B142C58C580A}" dt="2019-05-08T15:17:31.770" v="3342" actId="207"/>
        <pc:sldMkLst>
          <pc:docMk/>
          <pc:sldMk cId="4133602242" sldId="397"/>
        </pc:sldMkLst>
        <pc:spChg chg="mod">
          <ac:chgData name="Louise Pezzaioli" userId="360b41a0-b242-48d2-b707-f5fa57585d53" providerId="ADAL" clId="{ED1BE69A-14BC-49A5-A281-B142C58C580A}" dt="2019-05-08T15:17:31.770" v="3342" actId="207"/>
          <ac:spMkLst>
            <pc:docMk/>
            <pc:sldMk cId="4133602242" sldId="397"/>
            <ac:spMk id="19" creationId="{5252A847-DE45-4FA3-A1F8-EEBEB845FF8E}"/>
          </ac:spMkLst>
        </pc:spChg>
      </pc:sldChg>
      <pc:sldChg chg="modSp add">
        <pc:chgData name="Louise Pezzaioli" userId="360b41a0-b242-48d2-b707-f5fa57585d53" providerId="ADAL" clId="{ED1BE69A-14BC-49A5-A281-B142C58C580A}" dt="2019-05-08T15:18:56.905" v="3498" actId="207"/>
        <pc:sldMkLst>
          <pc:docMk/>
          <pc:sldMk cId="927569985" sldId="398"/>
        </pc:sldMkLst>
        <pc:spChg chg="mod">
          <ac:chgData name="Louise Pezzaioli" userId="360b41a0-b242-48d2-b707-f5fa57585d53" providerId="ADAL" clId="{ED1BE69A-14BC-49A5-A281-B142C58C580A}" dt="2019-05-08T15:18:56.905" v="3498" actId="207"/>
          <ac:spMkLst>
            <pc:docMk/>
            <pc:sldMk cId="927569985" sldId="398"/>
            <ac:spMk id="19" creationId="{5252A847-DE45-4FA3-A1F8-EEBEB845FF8E}"/>
          </ac:spMkLst>
        </pc:spChg>
      </pc:sldChg>
      <pc:sldChg chg="modSp add">
        <pc:chgData name="Louise Pezzaioli" userId="360b41a0-b242-48d2-b707-f5fa57585d53" providerId="ADAL" clId="{ED1BE69A-14BC-49A5-A281-B142C58C580A}" dt="2019-05-08T15:23:10" v="3584" actId="208"/>
        <pc:sldMkLst>
          <pc:docMk/>
          <pc:sldMk cId="4091736455" sldId="399"/>
        </pc:sldMkLst>
        <pc:spChg chg="mod">
          <ac:chgData name="Louise Pezzaioli" userId="360b41a0-b242-48d2-b707-f5fa57585d53" providerId="ADAL" clId="{ED1BE69A-14BC-49A5-A281-B142C58C580A}" dt="2019-05-08T15:23:10" v="3584" actId="208"/>
          <ac:spMkLst>
            <pc:docMk/>
            <pc:sldMk cId="4091736455" sldId="399"/>
            <ac:spMk id="8" creationId="{2C7E1834-A9F2-4EA7-BB9D-2CE1CCE7314F}"/>
          </ac:spMkLst>
        </pc:spChg>
        <pc:spChg chg="mod">
          <ac:chgData name="Louise Pezzaioli" userId="360b41a0-b242-48d2-b707-f5fa57585d53" providerId="ADAL" clId="{ED1BE69A-14BC-49A5-A281-B142C58C580A}" dt="2019-05-08T15:23:05.772" v="3582" actId="208"/>
          <ac:spMkLst>
            <pc:docMk/>
            <pc:sldMk cId="4091736455" sldId="399"/>
            <ac:spMk id="12" creationId="{0FF90A5B-64A8-4FAF-8FFD-8701D394194A}"/>
          </ac:spMkLst>
        </pc:spChg>
        <pc:spChg chg="mod">
          <ac:chgData name="Louise Pezzaioli" userId="360b41a0-b242-48d2-b707-f5fa57585d53" providerId="ADAL" clId="{ED1BE69A-14BC-49A5-A281-B142C58C580A}" dt="2019-05-08T15:20:29.582" v="3579" actId="1582"/>
          <ac:spMkLst>
            <pc:docMk/>
            <pc:sldMk cId="4091736455" sldId="399"/>
            <ac:spMk id="13" creationId="{7F91F7CF-12ED-434D-A003-8576AAEB800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13/05/2019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13/05/2019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13/05/2019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13/05/2019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13/05/2019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13/05/2019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classroomsecrets.co.uk/what-is-a-paragraph-year-3-paragraphs-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What is a Paragraph? – 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lnSpc>
                <a:spcPct val="100000"/>
              </a:lnSpc>
              <a:spcAft>
                <a:spcPts val="0"/>
              </a:spcAft>
            </a:pPr>
            <a:r>
              <a:rPr lang="en-US" sz="1200" b="1" dirty="0">
                <a:solidFill>
                  <a:schemeClr val="tx1"/>
                </a:solidFill>
                <a:latin typeface="Century Gothic" panose="020B0502020202020204" pitchFamily="34" charset="0"/>
              </a:rPr>
              <a:t>English Year 3: Introduction to paragraphs as a way to group related material</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 – What is a Paragraph? – 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now have an understanding of how to group sentences together so that ideas linked to the same theme flow.</a:t>
            </a:r>
            <a:endParaRPr lang="en-US" sz="1200" b="1" dirty="0">
              <a:solidFill>
                <a:schemeClr val="tx1"/>
              </a:solidFill>
              <a:highlight>
                <a:srgbClr val="FFFF00"/>
              </a:highlight>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be introduced to the idea of a paragraph as a group of sentences. Paragraphs are used to structure a long piece of writing, breaking it up into separate points to make it easier to read.</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use what they have learnt by grouping sentences on a related theme to begin to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where to start new paragraphs in their writing.</a:t>
            </a:r>
            <a:endParaRPr lang="en-US" sz="1200" b="1" i="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also learn some features of paragraphs such as indenting the first few words of the text or inserting a line break; using headings and subheadings to introduce new paragraphs and starting a new line for any speech that is included.</a:t>
            </a:r>
          </a:p>
          <a:p>
            <a:pPr fontAlgn="base"/>
            <a:br>
              <a:rPr lang="en-US" sz="1200" b="1" i="1" dirty="0">
                <a:solidFill>
                  <a:schemeClr val="tx1"/>
                </a:solidFill>
                <a:highlight>
                  <a:srgbClr val="FFFF00"/>
                </a:highlight>
                <a:latin typeface="Century Gothic" panose="020B0502020202020204" pitchFamily="34" charset="0"/>
              </a:rPr>
            </a:br>
            <a:endParaRPr lang="en-US" sz="1200" b="1" i="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GB" sz="1200" b="1" dirty="0">
                <a:solidFill>
                  <a:schemeClr val="tx1"/>
                </a:solidFill>
                <a:latin typeface="Century Gothic" panose="020B0502020202020204" pitchFamily="34" charset="0"/>
              </a:rPr>
              <a:t>Identify the paragraphs in the text by writing the first word of each.</a:t>
            </a:r>
            <a:r>
              <a:rPr lang="en-US" sz="1200" b="1" dirty="0">
                <a:solidFill>
                  <a:schemeClr val="tx1"/>
                </a:solidFill>
                <a:latin typeface="Century Gothic" panose="020B0502020202020204" pitchFamily="34" charset="0"/>
              </a:rPr>
              <a:t> </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What is the subject of the second paragraph?</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Why are the paragraphs here separate?</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Paragraphs</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What is a Paragraph? – Fiction</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0" name="Picture 19">
            <a:extLst>
              <a:ext uri="{FF2B5EF4-FFF2-40B4-BE49-F238E27FC236}">
                <a16:creationId xmlns:a16="http://schemas.microsoft.com/office/drawing/2014/main" id="{7D586CBC-678F-4F09-9590-170C4B40DD2B}"/>
              </a:ext>
            </a:extLst>
          </p:cNvPr>
          <p:cNvPicPr>
            <a:picLocks noChangeAspect="1"/>
          </p:cNvPicPr>
          <p:nvPr/>
        </p:nvPicPr>
        <p:blipFill>
          <a:blip r:embed="rId3"/>
          <a:stretch>
            <a:fillRect/>
          </a:stretch>
        </p:blipFill>
        <p:spPr>
          <a:xfrm>
            <a:off x="115438" y="141338"/>
            <a:ext cx="8913124" cy="6322100"/>
          </a:xfrm>
          <a:prstGeom prst="rect">
            <a:avLst/>
          </a:prstGeom>
        </p:spPr>
      </p:pic>
      <p:sp>
        <p:nvSpPr>
          <p:cNvPr id="21" name="Speech Bubble: Rectangle with Corners Rounded 20">
            <a:extLst>
              <a:ext uri="{FF2B5EF4-FFF2-40B4-BE49-F238E27FC236}">
                <a16:creationId xmlns:a16="http://schemas.microsoft.com/office/drawing/2014/main" id="{56922FB3-97E9-4823-88A8-8F4E77DCED85}"/>
              </a:ext>
            </a:extLst>
          </p:cNvPr>
          <p:cNvSpPr/>
          <p:nvPr/>
        </p:nvSpPr>
        <p:spPr>
          <a:xfrm>
            <a:off x="3100978" y="1792840"/>
            <a:ext cx="3948751" cy="1508169"/>
          </a:xfrm>
          <a:prstGeom prst="wedgeRoundRectCallout">
            <a:avLst>
              <a:gd name="adj1" fmla="val -64284"/>
              <a:gd name="adj2" fmla="val 2613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Century Gothic" panose="020B0502020202020204" pitchFamily="34" charset="0"/>
              </a:rPr>
              <a:t>The tunes erupted around the stadium. Thousands of fans sang the words back to the band. They waved their arms in the air to the rhythm of the music.</a:t>
            </a:r>
          </a:p>
        </p:txBody>
      </p:sp>
      <p:sp>
        <p:nvSpPr>
          <p:cNvPr id="22" name="Speech Bubble: Rectangle with Corners Rounded 21">
            <a:extLst>
              <a:ext uri="{FF2B5EF4-FFF2-40B4-BE49-F238E27FC236}">
                <a16:creationId xmlns:a16="http://schemas.microsoft.com/office/drawing/2014/main" id="{9D982EE1-002F-46A3-A2E7-CE177DE71E93}"/>
              </a:ext>
            </a:extLst>
          </p:cNvPr>
          <p:cNvSpPr/>
          <p:nvPr/>
        </p:nvSpPr>
        <p:spPr>
          <a:xfrm>
            <a:off x="1469010" y="3905937"/>
            <a:ext cx="3954688" cy="1508169"/>
          </a:xfrm>
          <a:prstGeom prst="wedgeRoundRectCallout">
            <a:avLst>
              <a:gd name="adj1" fmla="val 63989"/>
              <a:gd name="adj2" fmla="val 2840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Century Gothic" panose="020B0502020202020204" pitchFamily="34" charset="0"/>
              </a:rPr>
              <a:t>They waved their arms in the air to the rhythm of the music. Thousands of fans sang the words back to the band. The tunes erupted around the stadium. </a:t>
            </a:r>
          </a:p>
        </p:txBody>
      </p:sp>
      <p:sp>
        <p:nvSpPr>
          <p:cNvPr id="24" name="Rectangle 23">
            <a:extLst>
              <a:ext uri="{FF2B5EF4-FFF2-40B4-BE49-F238E27FC236}">
                <a16:creationId xmlns:a16="http://schemas.microsoft.com/office/drawing/2014/main" id="{2366871E-C728-4023-942F-4CF1EE9A7CDE}"/>
              </a:ext>
            </a:extLst>
          </p:cNvPr>
          <p:cNvSpPr/>
          <p:nvPr/>
        </p:nvSpPr>
        <p:spPr>
          <a:xfrm>
            <a:off x="275303" y="275561"/>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Marcus and Anita have shared the same sentences. </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has put them in the most logical order?</a:t>
            </a:r>
          </a:p>
          <a:p>
            <a:pPr marL="88900" algn="ctr"/>
            <a:endParaRPr lang="en-GB" sz="2800" dirty="0">
              <a:solidFill>
                <a:schemeClr val="bg2">
                  <a:lumMod val="25000"/>
                </a:schemeClr>
              </a:solidFill>
              <a:latin typeface="SassoonCRInfantMedium" panose="02000603020000020003" pitchFamily="2" charset="0"/>
            </a:endParaRPr>
          </a:p>
        </p:txBody>
      </p:sp>
      <p:sp>
        <p:nvSpPr>
          <p:cNvPr id="25" name="Rectangle 24">
            <a:extLst>
              <a:ext uri="{FF2B5EF4-FFF2-40B4-BE49-F238E27FC236}">
                <a16:creationId xmlns:a16="http://schemas.microsoft.com/office/drawing/2014/main" id="{7CDAD8E1-6771-4F33-9719-7DCB4669C33B}"/>
              </a:ext>
            </a:extLst>
          </p:cNvPr>
          <p:cNvSpPr/>
          <p:nvPr/>
        </p:nvSpPr>
        <p:spPr>
          <a:xfrm>
            <a:off x="1591568" y="3306399"/>
            <a:ext cx="1005403" cy="369332"/>
          </a:xfrm>
          <a:prstGeom prst="rect">
            <a:avLst/>
          </a:prstGeom>
        </p:spPr>
        <p:txBody>
          <a:bodyPr wrap="none">
            <a:spAutoFit/>
          </a:bodyPr>
          <a:lstStyle/>
          <a:p>
            <a:r>
              <a:rPr lang="en-GB" b="1" dirty="0">
                <a:latin typeface="Century Gothic" panose="020B0502020202020204" pitchFamily="34" charset="0"/>
              </a:rPr>
              <a:t>Marcus</a:t>
            </a:r>
            <a:endParaRPr lang="en-GB" dirty="0"/>
          </a:p>
        </p:txBody>
      </p:sp>
      <p:sp>
        <p:nvSpPr>
          <p:cNvPr id="26" name="Rectangle 25">
            <a:extLst>
              <a:ext uri="{FF2B5EF4-FFF2-40B4-BE49-F238E27FC236}">
                <a16:creationId xmlns:a16="http://schemas.microsoft.com/office/drawing/2014/main" id="{2E8E15A8-B578-440D-AFB1-77EB60C600DD}"/>
              </a:ext>
            </a:extLst>
          </p:cNvPr>
          <p:cNvSpPr/>
          <p:nvPr/>
        </p:nvSpPr>
        <p:spPr>
          <a:xfrm>
            <a:off x="6139813" y="5297065"/>
            <a:ext cx="771365" cy="369332"/>
          </a:xfrm>
          <a:prstGeom prst="rect">
            <a:avLst/>
          </a:prstGeom>
        </p:spPr>
        <p:txBody>
          <a:bodyPr wrap="none">
            <a:spAutoFit/>
          </a:bodyPr>
          <a:lstStyle/>
          <a:p>
            <a:r>
              <a:rPr lang="en-GB" b="1" dirty="0">
                <a:latin typeface="Century Gothic" panose="020B0502020202020204" pitchFamily="34" charset="0"/>
              </a:rPr>
              <a:t>Anita</a:t>
            </a:r>
            <a:endParaRPr lang="en-GB" dirty="0"/>
          </a:p>
        </p:txBody>
      </p:sp>
    </p:spTree>
    <p:extLst>
      <p:ext uri="{BB962C8B-B14F-4D97-AF65-F5344CB8AC3E}">
        <p14:creationId xmlns:p14="http://schemas.microsoft.com/office/powerpoint/2010/main" val="404277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0" name="Picture 19">
            <a:extLst>
              <a:ext uri="{FF2B5EF4-FFF2-40B4-BE49-F238E27FC236}">
                <a16:creationId xmlns:a16="http://schemas.microsoft.com/office/drawing/2014/main" id="{7D586CBC-678F-4F09-9590-170C4B40DD2B}"/>
              </a:ext>
            </a:extLst>
          </p:cNvPr>
          <p:cNvPicPr>
            <a:picLocks noChangeAspect="1"/>
          </p:cNvPicPr>
          <p:nvPr/>
        </p:nvPicPr>
        <p:blipFill>
          <a:blip r:embed="rId3"/>
          <a:stretch>
            <a:fillRect/>
          </a:stretch>
        </p:blipFill>
        <p:spPr>
          <a:xfrm>
            <a:off x="115438" y="141338"/>
            <a:ext cx="8913124" cy="6322100"/>
          </a:xfrm>
          <a:prstGeom prst="rect">
            <a:avLst/>
          </a:prstGeom>
        </p:spPr>
      </p:pic>
      <p:sp>
        <p:nvSpPr>
          <p:cNvPr id="21" name="Speech Bubble: Rectangle with Corners Rounded 20">
            <a:extLst>
              <a:ext uri="{FF2B5EF4-FFF2-40B4-BE49-F238E27FC236}">
                <a16:creationId xmlns:a16="http://schemas.microsoft.com/office/drawing/2014/main" id="{56922FB3-97E9-4823-88A8-8F4E77DCED85}"/>
              </a:ext>
            </a:extLst>
          </p:cNvPr>
          <p:cNvSpPr/>
          <p:nvPr/>
        </p:nvSpPr>
        <p:spPr>
          <a:xfrm>
            <a:off x="3100978" y="1792840"/>
            <a:ext cx="3948751" cy="1508169"/>
          </a:xfrm>
          <a:prstGeom prst="wedgeRoundRectCallout">
            <a:avLst>
              <a:gd name="adj1" fmla="val -64284"/>
              <a:gd name="adj2" fmla="val 26138"/>
              <a:gd name="adj3" fmla="val 16667"/>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rgbClr val="FF0000"/>
                </a:solidFill>
                <a:latin typeface="Century Gothic" panose="020B0502020202020204" pitchFamily="34" charset="0"/>
              </a:rPr>
              <a:t>The tunes erupted around the stadium. Thousands of fans sang the words back to the band. They waved their arms in the air to the rhythm of the music.</a:t>
            </a:r>
          </a:p>
        </p:txBody>
      </p:sp>
      <p:sp>
        <p:nvSpPr>
          <p:cNvPr id="22" name="Speech Bubble: Rectangle with Corners Rounded 21">
            <a:extLst>
              <a:ext uri="{FF2B5EF4-FFF2-40B4-BE49-F238E27FC236}">
                <a16:creationId xmlns:a16="http://schemas.microsoft.com/office/drawing/2014/main" id="{9D982EE1-002F-46A3-A2E7-CE177DE71E93}"/>
              </a:ext>
            </a:extLst>
          </p:cNvPr>
          <p:cNvSpPr/>
          <p:nvPr/>
        </p:nvSpPr>
        <p:spPr>
          <a:xfrm>
            <a:off x="1469010" y="3905937"/>
            <a:ext cx="3954688" cy="1508169"/>
          </a:xfrm>
          <a:prstGeom prst="wedgeRoundRectCallout">
            <a:avLst>
              <a:gd name="adj1" fmla="val 63989"/>
              <a:gd name="adj2" fmla="val 28405"/>
              <a:gd name="adj3" fmla="val 16667"/>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bg1">
                    <a:lumMod val="50000"/>
                  </a:schemeClr>
                </a:solidFill>
                <a:latin typeface="Century Gothic" panose="020B0502020202020204" pitchFamily="34" charset="0"/>
              </a:rPr>
              <a:t>They waved their arms in the air to the rhythm of the music. Thousands of fans sang the words back to the band. The tunes erupted around the stadium. </a:t>
            </a:r>
          </a:p>
        </p:txBody>
      </p:sp>
      <p:sp>
        <p:nvSpPr>
          <p:cNvPr id="24" name="Rectangle 23">
            <a:extLst>
              <a:ext uri="{FF2B5EF4-FFF2-40B4-BE49-F238E27FC236}">
                <a16:creationId xmlns:a16="http://schemas.microsoft.com/office/drawing/2014/main" id="{2366871E-C728-4023-942F-4CF1EE9A7CDE}"/>
              </a:ext>
            </a:extLst>
          </p:cNvPr>
          <p:cNvSpPr/>
          <p:nvPr/>
        </p:nvSpPr>
        <p:spPr>
          <a:xfrm>
            <a:off x="275303" y="275561"/>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Marcus and Anita have shared the same sentences. </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Who has put them in the most logical order?</a:t>
            </a:r>
          </a:p>
          <a:p>
            <a:pPr marL="88900" algn="ctr"/>
            <a:endParaRPr lang="en-GB" sz="2800" dirty="0">
              <a:solidFill>
                <a:schemeClr val="bg2">
                  <a:lumMod val="25000"/>
                </a:schemeClr>
              </a:solidFill>
              <a:latin typeface="SassoonCRInfantMedium" panose="02000603020000020003" pitchFamily="2" charset="0"/>
            </a:endParaRPr>
          </a:p>
        </p:txBody>
      </p:sp>
      <p:sp>
        <p:nvSpPr>
          <p:cNvPr id="9" name="Rectangle 8">
            <a:extLst>
              <a:ext uri="{FF2B5EF4-FFF2-40B4-BE49-F238E27FC236}">
                <a16:creationId xmlns:a16="http://schemas.microsoft.com/office/drawing/2014/main" id="{1497F750-A885-4C78-98DE-F04F00BB667B}"/>
              </a:ext>
            </a:extLst>
          </p:cNvPr>
          <p:cNvSpPr/>
          <p:nvPr/>
        </p:nvSpPr>
        <p:spPr>
          <a:xfrm>
            <a:off x="1591568" y="3306399"/>
            <a:ext cx="1005403" cy="369332"/>
          </a:xfrm>
          <a:prstGeom prst="rect">
            <a:avLst/>
          </a:prstGeom>
        </p:spPr>
        <p:txBody>
          <a:bodyPr wrap="none">
            <a:spAutoFit/>
          </a:bodyPr>
          <a:lstStyle/>
          <a:p>
            <a:r>
              <a:rPr lang="en-GB" b="1" dirty="0">
                <a:latin typeface="Century Gothic" panose="020B0502020202020204" pitchFamily="34" charset="0"/>
              </a:rPr>
              <a:t>Marcus</a:t>
            </a:r>
            <a:endParaRPr lang="en-GB" dirty="0"/>
          </a:p>
        </p:txBody>
      </p:sp>
      <p:sp>
        <p:nvSpPr>
          <p:cNvPr id="10" name="Rectangle 9">
            <a:extLst>
              <a:ext uri="{FF2B5EF4-FFF2-40B4-BE49-F238E27FC236}">
                <a16:creationId xmlns:a16="http://schemas.microsoft.com/office/drawing/2014/main" id="{BB090E39-9571-432A-9532-C28848264E8D}"/>
              </a:ext>
            </a:extLst>
          </p:cNvPr>
          <p:cNvSpPr/>
          <p:nvPr/>
        </p:nvSpPr>
        <p:spPr>
          <a:xfrm>
            <a:off x="6139813" y="5297065"/>
            <a:ext cx="771365" cy="369332"/>
          </a:xfrm>
          <a:prstGeom prst="rect">
            <a:avLst/>
          </a:prstGeom>
        </p:spPr>
        <p:txBody>
          <a:bodyPr wrap="none">
            <a:spAutoFit/>
          </a:bodyPr>
          <a:lstStyle/>
          <a:p>
            <a:r>
              <a:rPr lang="en-GB" b="1" dirty="0">
                <a:latin typeface="Century Gothic" panose="020B0502020202020204" pitchFamily="34" charset="0"/>
              </a:rPr>
              <a:t>Anita</a:t>
            </a:r>
            <a:endParaRPr lang="en-GB" dirty="0"/>
          </a:p>
        </p:txBody>
      </p:sp>
    </p:spTree>
    <p:extLst>
      <p:ext uri="{BB962C8B-B14F-4D97-AF65-F5344CB8AC3E}">
        <p14:creationId xmlns:p14="http://schemas.microsoft.com/office/powerpoint/2010/main" val="81638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down the first word of each paragraph.</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68EAB999-B9BD-482A-909F-C0BDB27DC8C3}"/>
              </a:ext>
            </a:extLst>
          </p:cNvPr>
          <p:cNvGraphicFramePr>
            <a:graphicFrameLocks noGrp="1"/>
          </p:cNvGraphicFramePr>
          <p:nvPr>
            <p:extLst>
              <p:ext uri="{D42A27DB-BD31-4B8C-83A1-F6EECF244321}">
                <p14:modId xmlns:p14="http://schemas.microsoft.com/office/powerpoint/2010/main" val="3366064631"/>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Write down the first word of each paragraph.</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Stepping, Suddenly, Two, You, I’m, The, Silently</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 name="Table 1">
            <a:extLst>
              <a:ext uri="{FF2B5EF4-FFF2-40B4-BE49-F238E27FC236}">
                <a16:creationId xmlns:a16="http://schemas.microsoft.com/office/drawing/2014/main" id="{68EAB999-B9BD-482A-909F-C0BDB27DC8C3}"/>
              </a:ext>
            </a:extLst>
          </p:cNvPr>
          <p:cNvGraphicFramePr>
            <a:graphicFrameLocks noGrp="1"/>
          </p:cNvGraphicFramePr>
          <p:nvPr>
            <p:extLst>
              <p:ext uri="{D42A27DB-BD31-4B8C-83A1-F6EECF244321}">
                <p14:modId xmlns:p14="http://schemas.microsoft.com/office/powerpoint/2010/main" val="2956052582"/>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rgbClr val="FF0000"/>
                          </a:solidFill>
                          <a:latin typeface="Century Gothic" panose="020B0502020202020204" pitchFamily="34" charset="0"/>
                        </a:rPr>
                        <a:t>Stepping</a:t>
                      </a:r>
                      <a:r>
                        <a:rPr lang="en-GB" sz="1400" dirty="0">
                          <a:solidFill>
                            <a:schemeClr val="tx1"/>
                          </a:solidFill>
                          <a:latin typeface="Century Gothic" panose="020B0502020202020204" pitchFamily="34" charset="0"/>
                        </a:rPr>
                        <a:t>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rgbClr val="FF0000"/>
                          </a:solidFill>
                          <a:latin typeface="Century Gothic" panose="020B0502020202020204" pitchFamily="34" charset="0"/>
                        </a:rPr>
                        <a:t>Suddenly</a:t>
                      </a:r>
                      <a:r>
                        <a:rPr lang="en-GB" sz="1400" dirty="0">
                          <a:solidFill>
                            <a:schemeClr val="tx1"/>
                          </a:solidFill>
                          <a:latin typeface="Century Gothic" panose="020B0502020202020204" pitchFamily="34" charset="0"/>
                        </a:rPr>
                        <a:t>,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rgbClr val="FF0000"/>
                          </a:solidFill>
                          <a:latin typeface="Century Gothic" panose="020B0502020202020204" pitchFamily="34" charset="0"/>
                        </a:rPr>
                        <a:t>Two</a:t>
                      </a:r>
                      <a:r>
                        <a:rPr lang="en-GB" sz="1400" dirty="0">
                          <a:solidFill>
                            <a:schemeClr val="tx1"/>
                          </a:solidFill>
                          <a:latin typeface="Century Gothic" panose="020B0502020202020204" pitchFamily="34" charset="0"/>
                        </a:rPr>
                        <a:t>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a:t>
                      </a:r>
                      <a:r>
                        <a:rPr lang="en-GB" sz="1400" dirty="0">
                          <a:solidFill>
                            <a:srgbClr val="FF0000"/>
                          </a:solidFill>
                          <a:latin typeface="Century Gothic" panose="020B0502020202020204" pitchFamily="34" charset="0"/>
                        </a:rPr>
                        <a:t>You</a:t>
                      </a:r>
                      <a:r>
                        <a:rPr lang="en-GB" sz="1400" dirty="0">
                          <a:solidFill>
                            <a:schemeClr val="tx1"/>
                          </a:solidFill>
                          <a:latin typeface="Century Gothic" panose="020B0502020202020204" pitchFamily="34" charset="0"/>
                        </a:rPr>
                        <a:t>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a:t>
                      </a:r>
                      <a:r>
                        <a:rPr lang="en-GB" sz="1400" dirty="0">
                          <a:solidFill>
                            <a:srgbClr val="FF0000"/>
                          </a:solidFill>
                          <a:latin typeface="Century Gothic" panose="020B0502020202020204" pitchFamily="34" charset="0"/>
                        </a:rPr>
                        <a:t>I’m</a:t>
                      </a:r>
                      <a:r>
                        <a:rPr lang="en-GB" sz="1400" dirty="0">
                          <a:solidFill>
                            <a:schemeClr val="tx1"/>
                          </a:solidFill>
                          <a:latin typeface="Century Gothic" panose="020B0502020202020204" pitchFamily="34" charset="0"/>
                        </a:rPr>
                        <a:t>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rgbClr val="FF0000"/>
                          </a:solidFill>
                          <a:latin typeface="Century Gothic" panose="020B0502020202020204" pitchFamily="34" charset="0"/>
                        </a:rPr>
                        <a:t>The</a:t>
                      </a:r>
                      <a:r>
                        <a:rPr lang="en-GB" sz="1400" dirty="0">
                          <a:solidFill>
                            <a:schemeClr val="tx1"/>
                          </a:solidFill>
                          <a:latin typeface="Century Gothic" panose="020B0502020202020204" pitchFamily="34" charset="0"/>
                        </a:rPr>
                        <a:t>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rgbClr val="FF0000"/>
                          </a:solidFill>
                          <a:latin typeface="Century Gothic" panose="020B0502020202020204" pitchFamily="34" charset="0"/>
                        </a:rPr>
                        <a:t>Silently</a:t>
                      </a:r>
                      <a:r>
                        <a:rPr lang="en-GB" sz="1400" dirty="0">
                          <a:solidFill>
                            <a:schemeClr val="tx1"/>
                          </a:solidFill>
                          <a:latin typeface="Century Gothic" panose="020B0502020202020204" pitchFamily="34" charset="0"/>
                        </a:rPr>
                        <a:t>,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836030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r>
              <a:rPr lang="en-GB" b="1" dirty="0">
                <a:solidFill>
                  <a:schemeClr val="tx1"/>
                </a:solidFill>
                <a:latin typeface="Century Gothic" panose="020B0502020202020204" pitchFamily="34" charset="0"/>
              </a:rPr>
              <a:t>True or false? A new paragraph would be needed if the words, ‘One of them sounded very angry’ were changed to ‘They were arguing loudly.’</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7EB828B-2ADC-46BC-8890-F8CB14CE2A39}"/>
              </a:ext>
            </a:extLst>
          </p:cNvPr>
          <p:cNvGraphicFramePr>
            <a:graphicFrameLocks noGrp="1"/>
          </p:cNvGraphicFramePr>
          <p:nvPr>
            <p:extLst>
              <p:ext uri="{D42A27DB-BD31-4B8C-83A1-F6EECF244321}">
                <p14:modId xmlns:p14="http://schemas.microsoft.com/office/powerpoint/2010/main" val="3383151430"/>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1065312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r>
              <a:rPr lang="en-GB" b="1" dirty="0">
                <a:solidFill>
                  <a:schemeClr val="tx1"/>
                </a:solidFill>
                <a:latin typeface="Century Gothic" panose="020B0502020202020204" pitchFamily="34" charset="0"/>
              </a:rPr>
              <a:t>True or false? A new paragraph would be needed if the words, ‘One of them sounded very angry’ were changed to ‘They were arguing loudly.’</a:t>
            </a:r>
          </a:p>
          <a:p>
            <a:r>
              <a:rPr lang="en-GB" b="1" dirty="0">
                <a:solidFill>
                  <a:srgbClr val="FF0000"/>
                </a:solidFill>
                <a:latin typeface="Century Gothic" panose="020B0502020202020204" pitchFamily="34" charset="0"/>
              </a:rPr>
              <a:t>False, the sentence would continue in the previous paragraph as it links to the two men who had appeared.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7EB828B-2ADC-46BC-8890-F8CB14CE2A39}"/>
              </a:ext>
            </a:extLst>
          </p:cNvPr>
          <p:cNvGraphicFramePr>
            <a:graphicFrameLocks noGrp="1"/>
          </p:cNvGraphicFramePr>
          <p:nvPr>
            <p:extLst>
              <p:ext uri="{D42A27DB-BD31-4B8C-83A1-F6EECF244321}">
                <p14:modId xmlns:p14="http://schemas.microsoft.com/office/powerpoint/2010/main" val="954558683"/>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4133602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paragraph introduces the first people Freya sees?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B09D91FC-E9D4-4568-B774-1ED7A2FEB800}"/>
              </a:ext>
            </a:extLst>
          </p:cNvPr>
          <p:cNvGraphicFramePr>
            <a:graphicFrameLocks noGrp="1"/>
          </p:cNvGraphicFramePr>
          <p:nvPr>
            <p:extLst>
              <p:ext uri="{D42A27DB-BD31-4B8C-83A1-F6EECF244321}">
                <p14:modId xmlns:p14="http://schemas.microsoft.com/office/powerpoint/2010/main" val="4172796042"/>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1152232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paragraph introduces the first people Freya sees?</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Paragraph three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B09D91FC-E9D4-4568-B774-1ED7A2FEB800}"/>
              </a:ext>
            </a:extLst>
          </p:cNvPr>
          <p:cNvGraphicFramePr>
            <a:graphicFrameLocks noGrp="1"/>
          </p:cNvGraphicFramePr>
          <p:nvPr>
            <p:extLst>
              <p:ext uri="{D42A27DB-BD31-4B8C-83A1-F6EECF244321}">
                <p14:modId xmlns:p14="http://schemas.microsoft.com/office/powerpoint/2010/main" val="1007910155"/>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927569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Why did the second paragraph have to be started?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8344F4D-0697-45F6-BC33-9787A7912ABD}"/>
              </a:ext>
            </a:extLst>
          </p:cNvPr>
          <p:cNvGraphicFramePr>
            <a:graphicFrameLocks noGrp="1"/>
          </p:cNvGraphicFramePr>
          <p:nvPr>
            <p:extLst>
              <p:ext uri="{D42A27DB-BD31-4B8C-83A1-F6EECF244321}">
                <p14:modId xmlns:p14="http://schemas.microsoft.com/office/powerpoint/2010/main" val="3211940041"/>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grpSp>
        <p:nvGrpSpPr>
          <p:cNvPr id="7" name="Group 6">
            <a:extLst>
              <a:ext uri="{FF2B5EF4-FFF2-40B4-BE49-F238E27FC236}">
                <a16:creationId xmlns:a16="http://schemas.microsoft.com/office/drawing/2014/main" id="{6EC09A0A-D3DF-4F19-B07A-8710E63B1F0F}"/>
              </a:ext>
            </a:extLst>
          </p:cNvPr>
          <p:cNvGrpSpPr/>
          <p:nvPr/>
        </p:nvGrpSpPr>
        <p:grpSpPr>
          <a:xfrm>
            <a:off x="452601" y="5545266"/>
            <a:ext cx="8238797" cy="633592"/>
            <a:chOff x="122285" y="8441584"/>
            <a:chExt cx="3364612" cy="393411"/>
          </a:xfrm>
        </p:grpSpPr>
        <p:sp>
          <p:nvSpPr>
            <p:cNvPr id="8" name="Rectangle: Rounded Corners 7">
              <a:extLst>
                <a:ext uri="{FF2B5EF4-FFF2-40B4-BE49-F238E27FC236}">
                  <a16:creationId xmlns:a16="http://schemas.microsoft.com/office/drawing/2014/main" id="{2C7E1834-A9F2-4EA7-BB9D-2CE1CCE7314F}"/>
                </a:ext>
              </a:extLst>
            </p:cNvPr>
            <p:cNvSpPr/>
            <p:nvPr/>
          </p:nvSpPr>
          <p:spPr>
            <a:xfrm>
              <a:off x="122285" y="8441584"/>
              <a:ext cx="1008766" cy="390528"/>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to introduce a </a:t>
              </a:r>
            </a:p>
            <a:p>
              <a:pPr algn="ctr"/>
              <a:r>
                <a:rPr lang="en-GB" sz="2000" b="1" dirty="0">
                  <a:solidFill>
                    <a:schemeClr val="tx1"/>
                  </a:solidFill>
                  <a:latin typeface="Century Gothic" panose="020B0502020202020204" pitchFamily="34" charset="0"/>
                </a:rPr>
                <a:t>new character</a:t>
              </a:r>
            </a:p>
          </p:txBody>
        </p:sp>
        <p:sp>
          <p:nvSpPr>
            <p:cNvPr id="12" name="Rectangle: Rounded Corners 11">
              <a:extLst>
                <a:ext uri="{FF2B5EF4-FFF2-40B4-BE49-F238E27FC236}">
                  <a16:creationId xmlns:a16="http://schemas.microsoft.com/office/drawing/2014/main" id="{0FF90A5B-64A8-4FAF-8FFD-8701D394194A}"/>
                </a:ext>
              </a:extLst>
            </p:cNvPr>
            <p:cNvSpPr/>
            <p:nvPr/>
          </p:nvSpPr>
          <p:spPr>
            <a:xfrm>
              <a:off x="1300212" y="8444467"/>
              <a:ext cx="1008766" cy="390528"/>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to introduce a </a:t>
              </a:r>
            </a:p>
            <a:p>
              <a:pPr algn="ctr"/>
              <a:r>
                <a:rPr lang="en-GB" sz="2000" b="1" dirty="0">
                  <a:solidFill>
                    <a:schemeClr val="tx1"/>
                  </a:solidFill>
                  <a:latin typeface="Century Gothic" panose="020B0502020202020204" pitchFamily="34" charset="0"/>
                </a:rPr>
                <a:t>new speaker</a:t>
              </a:r>
            </a:p>
          </p:txBody>
        </p:sp>
        <p:sp>
          <p:nvSpPr>
            <p:cNvPr id="13" name="Rectangle: Rounded Corners 12">
              <a:extLst>
                <a:ext uri="{FF2B5EF4-FFF2-40B4-BE49-F238E27FC236}">
                  <a16:creationId xmlns:a16="http://schemas.microsoft.com/office/drawing/2014/main" id="{7F91F7CF-12ED-434D-A003-8576AAEB8008}"/>
                </a:ext>
              </a:extLst>
            </p:cNvPr>
            <p:cNvSpPr/>
            <p:nvPr/>
          </p:nvSpPr>
          <p:spPr>
            <a:xfrm>
              <a:off x="2478131" y="8444467"/>
              <a:ext cx="1008766" cy="390528"/>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to introduce a new event or action</a:t>
              </a:r>
            </a:p>
          </p:txBody>
        </p:sp>
      </p:grpSp>
    </p:spTree>
    <p:extLst>
      <p:ext uri="{BB962C8B-B14F-4D97-AF65-F5344CB8AC3E}">
        <p14:creationId xmlns:p14="http://schemas.microsoft.com/office/powerpoint/2010/main" val="3025754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Why did the second paragraph have to be started?</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8344F4D-0697-45F6-BC33-9787A7912ABD}"/>
              </a:ext>
            </a:extLst>
          </p:cNvPr>
          <p:cNvGraphicFramePr>
            <a:graphicFrameLocks noGrp="1"/>
          </p:cNvGraphicFramePr>
          <p:nvPr>
            <p:extLst>
              <p:ext uri="{D42A27DB-BD31-4B8C-83A1-F6EECF244321}">
                <p14:modId xmlns:p14="http://schemas.microsoft.com/office/powerpoint/2010/main" val="2195008644"/>
              </p:ext>
            </p:extLst>
          </p:nvPr>
        </p:nvGraphicFramePr>
        <p:xfrm>
          <a:off x="734470" y="679142"/>
          <a:ext cx="7675060" cy="4358640"/>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370840">
                <a:tc>
                  <a:txBody>
                    <a:bodyPr/>
                    <a:lstStyle/>
                    <a:p>
                      <a:r>
                        <a:rPr lang="en-GB" sz="1400" dirty="0">
                          <a:solidFill>
                            <a:schemeClr val="tx1"/>
                          </a:solidFill>
                          <a:latin typeface="Century Gothic" panose="020B0502020202020204" pitchFamily="34" charset="0"/>
                        </a:rPr>
                        <a:t>Stepping out of the time machine, Freya looked around in amazement. Her home town looked so different. She could hardly believe her eyes.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Suddenly, she heard voices. She ran across the garden and crouched down behind a hedge. Holding her breath, she listened carefully.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Two men, who were dressed in the most unusual clothes she had ever seen, came into view. One of them sounded very angry.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“You fool!” he shouted. “How will we ever explain this?”</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“I’m so sorry,” the second man replied. “I promise I can fix this but you have to give me one last chance. We have to go back!”</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men stopped right in front of Freya’s hiding place. They stared at each other for a long time. The angry man turned and marched back in the direction they had come from. The other man sighed with relief and ran to catch up with him.</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Silently, Freya crept out from behind the hedge. Curiously and carefully, she followed behind them.</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grpSp>
        <p:nvGrpSpPr>
          <p:cNvPr id="7" name="Group 6">
            <a:extLst>
              <a:ext uri="{FF2B5EF4-FFF2-40B4-BE49-F238E27FC236}">
                <a16:creationId xmlns:a16="http://schemas.microsoft.com/office/drawing/2014/main" id="{6EC09A0A-D3DF-4F19-B07A-8710E63B1F0F}"/>
              </a:ext>
            </a:extLst>
          </p:cNvPr>
          <p:cNvGrpSpPr/>
          <p:nvPr/>
        </p:nvGrpSpPr>
        <p:grpSpPr>
          <a:xfrm>
            <a:off x="452601" y="5545266"/>
            <a:ext cx="8238797" cy="633592"/>
            <a:chOff x="122285" y="8441584"/>
            <a:chExt cx="3364612" cy="393411"/>
          </a:xfrm>
        </p:grpSpPr>
        <p:sp>
          <p:nvSpPr>
            <p:cNvPr id="8" name="Rectangle: Rounded Corners 7">
              <a:extLst>
                <a:ext uri="{FF2B5EF4-FFF2-40B4-BE49-F238E27FC236}">
                  <a16:creationId xmlns:a16="http://schemas.microsoft.com/office/drawing/2014/main" id="{2C7E1834-A9F2-4EA7-BB9D-2CE1CCE7314F}"/>
                </a:ext>
              </a:extLst>
            </p:cNvPr>
            <p:cNvSpPr/>
            <p:nvPr/>
          </p:nvSpPr>
          <p:spPr>
            <a:xfrm>
              <a:off x="122285" y="8441584"/>
              <a:ext cx="1008766" cy="390528"/>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50000"/>
                    </a:schemeClr>
                  </a:solidFill>
                  <a:latin typeface="Century Gothic" panose="020B0502020202020204" pitchFamily="34" charset="0"/>
                </a:rPr>
                <a:t>to introduce a </a:t>
              </a:r>
            </a:p>
            <a:p>
              <a:pPr algn="ctr"/>
              <a:r>
                <a:rPr lang="en-GB" sz="2000" b="1" dirty="0">
                  <a:solidFill>
                    <a:schemeClr val="bg1">
                      <a:lumMod val="50000"/>
                    </a:schemeClr>
                  </a:solidFill>
                  <a:latin typeface="Century Gothic" panose="020B0502020202020204" pitchFamily="34" charset="0"/>
                </a:rPr>
                <a:t>new character</a:t>
              </a:r>
            </a:p>
          </p:txBody>
        </p:sp>
        <p:sp>
          <p:nvSpPr>
            <p:cNvPr id="12" name="Rectangle: Rounded Corners 11">
              <a:extLst>
                <a:ext uri="{FF2B5EF4-FFF2-40B4-BE49-F238E27FC236}">
                  <a16:creationId xmlns:a16="http://schemas.microsoft.com/office/drawing/2014/main" id="{0FF90A5B-64A8-4FAF-8FFD-8701D394194A}"/>
                </a:ext>
              </a:extLst>
            </p:cNvPr>
            <p:cNvSpPr/>
            <p:nvPr/>
          </p:nvSpPr>
          <p:spPr>
            <a:xfrm>
              <a:off x="1300212" y="8444467"/>
              <a:ext cx="1008766" cy="390528"/>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50000"/>
                    </a:schemeClr>
                  </a:solidFill>
                  <a:latin typeface="Century Gothic" panose="020B0502020202020204" pitchFamily="34" charset="0"/>
                </a:rPr>
                <a:t>to introduce a </a:t>
              </a:r>
            </a:p>
            <a:p>
              <a:pPr algn="ctr"/>
              <a:r>
                <a:rPr lang="en-GB" sz="2000" b="1" dirty="0">
                  <a:solidFill>
                    <a:schemeClr val="bg1">
                      <a:lumMod val="50000"/>
                    </a:schemeClr>
                  </a:solidFill>
                  <a:latin typeface="Century Gothic" panose="020B0502020202020204" pitchFamily="34" charset="0"/>
                </a:rPr>
                <a:t>new speaker</a:t>
              </a:r>
            </a:p>
          </p:txBody>
        </p:sp>
        <p:sp>
          <p:nvSpPr>
            <p:cNvPr id="13" name="Rectangle: Rounded Corners 12">
              <a:extLst>
                <a:ext uri="{FF2B5EF4-FFF2-40B4-BE49-F238E27FC236}">
                  <a16:creationId xmlns:a16="http://schemas.microsoft.com/office/drawing/2014/main" id="{7F91F7CF-12ED-434D-A003-8576AAEB8008}"/>
                </a:ext>
              </a:extLst>
            </p:cNvPr>
            <p:cNvSpPr/>
            <p:nvPr/>
          </p:nvSpPr>
          <p:spPr>
            <a:xfrm>
              <a:off x="2478131" y="8444467"/>
              <a:ext cx="1008766" cy="390528"/>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to introduce a new event or action</a:t>
              </a:r>
            </a:p>
          </p:txBody>
        </p:sp>
      </p:grpSp>
    </p:spTree>
    <p:extLst>
      <p:ext uri="{BB962C8B-B14F-4D97-AF65-F5344CB8AC3E}">
        <p14:creationId xmlns:p14="http://schemas.microsoft.com/office/powerpoint/2010/main" val="40917364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Alfie has written the sentence below. </a:t>
            </a:r>
          </a:p>
          <a:p>
            <a:r>
              <a:rPr lang="en-GB" sz="2800" b="1" dirty="0">
                <a:solidFill>
                  <a:schemeClr val="tx1"/>
                </a:solidFill>
                <a:latin typeface="Century Gothic" panose="020B0502020202020204" pitchFamily="34" charset="0"/>
              </a:rPr>
              <a:t>“There’s no way out!”</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wants to put it at the end of the second paragraph.</a:t>
            </a:r>
          </a:p>
          <a:p>
            <a:r>
              <a:rPr lang="en-GB" sz="2000" b="1" dirty="0">
                <a:solidFill>
                  <a:schemeClr val="tx1"/>
                </a:solidFill>
                <a:latin typeface="Century Gothic" panose="020B0502020202020204" pitchFamily="34" charset="0"/>
              </a:rPr>
              <a:t>Is he correct? Explain how you know. </a:t>
            </a:r>
          </a:p>
          <a:p>
            <a:pPr lvl="0" algn="ctr"/>
            <a:endParaRPr lang="en-GB" sz="12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2FFE9707-6D20-416A-819E-15D06DA7B07E}"/>
              </a:ext>
            </a:extLst>
          </p:cNvPr>
          <p:cNvGraphicFramePr>
            <a:graphicFrameLocks noGrp="1"/>
          </p:cNvGraphicFramePr>
          <p:nvPr>
            <p:extLst>
              <p:ext uri="{D42A27DB-BD31-4B8C-83A1-F6EECF244321}">
                <p14:modId xmlns:p14="http://schemas.microsoft.com/office/powerpoint/2010/main" val="429751140"/>
              </p:ext>
            </p:extLst>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310986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Alfie has written the sentence below. </a:t>
            </a:r>
          </a:p>
          <a:p>
            <a:r>
              <a:rPr lang="en-GB" sz="2800" b="1" dirty="0">
                <a:solidFill>
                  <a:schemeClr val="tx1"/>
                </a:solidFill>
                <a:latin typeface="Century Gothic" panose="020B0502020202020204" pitchFamily="34" charset="0"/>
              </a:rPr>
              <a:t>“There’s no way out!”</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wants to put it at the end of the second paragraph.</a:t>
            </a:r>
          </a:p>
          <a:p>
            <a:r>
              <a:rPr lang="en-GB" sz="2000" b="1" dirty="0">
                <a:solidFill>
                  <a:schemeClr val="tx1"/>
                </a:solidFill>
                <a:latin typeface="Century Gothic" panose="020B0502020202020204" pitchFamily="34" charset="0"/>
              </a:rPr>
              <a:t>Is he correct? Explain how you know. </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will not need to start a new paragraph because…</a:t>
            </a:r>
          </a:p>
          <a:p>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2FFE9707-6D20-416A-819E-15D06DA7B07E}"/>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23088337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Alfie has written the sentence below. </a:t>
            </a:r>
          </a:p>
          <a:p>
            <a:r>
              <a:rPr lang="en-GB" sz="2800" b="1" dirty="0">
                <a:solidFill>
                  <a:schemeClr val="tx1"/>
                </a:solidFill>
                <a:latin typeface="Century Gothic" panose="020B0502020202020204" pitchFamily="34" charset="0"/>
              </a:rPr>
              <a:t>“There’s no way out!”</a:t>
            </a:r>
          </a:p>
          <a:p>
            <a:endParaRPr lang="en-GB" sz="12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 wants to put it at the end of the second paragraph.</a:t>
            </a:r>
          </a:p>
          <a:p>
            <a:r>
              <a:rPr lang="en-GB" sz="2000" b="1" dirty="0">
                <a:solidFill>
                  <a:schemeClr val="tx1"/>
                </a:solidFill>
                <a:latin typeface="Century Gothic" panose="020B0502020202020204" pitchFamily="34" charset="0"/>
              </a:rPr>
              <a:t>Is he correct? Explain how you know. </a:t>
            </a:r>
          </a:p>
          <a:p>
            <a:endParaRPr lang="en-GB" sz="12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He will not need to start a new paragraph because his sentence follows on from Jason’s speech so it can be grouped with the sentences in paragraph two.</a:t>
            </a:r>
            <a:endParaRPr lang="en-GB" sz="2400" dirty="0">
              <a:solidFill>
                <a:srgbClr val="FF0000"/>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2FFE9707-6D20-416A-819E-15D06DA7B07E}"/>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2805375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Here is a new sentence to add to the text:</a:t>
            </a:r>
          </a:p>
          <a:p>
            <a:r>
              <a:rPr lang="en-GB" sz="2800" b="1" dirty="0">
                <a:solidFill>
                  <a:schemeClr val="tx1"/>
                </a:solidFill>
                <a:latin typeface="Century Gothic" panose="020B0502020202020204" pitchFamily="34" charset="0"/>
              </a:rPr>
              <a:t>The dragon shot another blast of fire, lighting up the night sky.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paragraph would it fit into best? Convince me.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B8D02481-9F62-482A-87E3-1592408D4EBD}"/>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2369003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Here is a new sentence to add to the text:</a:t>
            </a:r>
          </a:p>
          <a:p>
            <a:r>
              <a:rPr lang="en-GB" sz="2800" b="1" dirty="0">
                <a:solidFill>
                  <a:schemeClr val="tx1"/>
                </a:solidFill>
                <a:latin typeface="Century Gothic" panose="020B0502020202020204" pitchFamily="34" charset="0"/>
              </a:rPr>
              <a:t>The dragon shot another blast of fire, lighting up the night sky.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paragraph would it fit into best? Convince me.</a:t>
            </a:r>
          </a:p>
          <a:p>
            <a:endParaRPr lang="en-GB" sz="12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Various possible answers, for example: Paragraph four because…</a:t>
            </a:r>
          </a:p>
          <a:p>
            <a:pPr lvl="0"/>
            <a:endParaRPr lang="en-GB" sz="2000" b="1" dirty="0">
              <a:solidFill>
                <a:schemeClr val="tx1"/>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B8D02481-9F62-482A-87E3-1592408D4EBD}"/>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31777796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Here is a new sentence to add to the text:</a:t>
            </a:r>
          </a:p>
          <a:p>
            <a:r>
              <a:rPr lang="en-GB" sz="2800" b="1" dirty="0">
                <a:solidFill>
                  <a:schemeClr val="tx1"/>
                </a:solidFill>
                <a:latin typeface="Century Gothic" panose="020B0502020202020204" pitchFamily="34" charset="0"/>
              </a:rPr>
              <a:t>The dragon shot another blast of fire, lighting up the night sky.</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paragraph would it fit into best? Convince me.</a:t>
            </a:r>
          </a:p>
          <a:p>
            <a:endParaRPr lang="en-GB" sz="12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Various possible answers, for example: Paragraph four because it follows on from the dragon circling above them.</a:t>
            </a:r>
          </a:p>
          <a:p>
            <a:pPr lvl="0"/>
            <a:endParaRPr lang="en-GB" sz="2000" b="1" dirty="0">
              <a:solidFill>
                <a:schemeClr val="tx1"/>
              </a:solidFill>
              <a:latin typeface="Century Gothic" panose="020B0502020202020204" pitchFamily="34"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B8D02481-9F62-482A-87E3-1592408D4EBD}"/>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291554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one more sentence that could be added to the final paragraph.</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Then write a sentence that could start the next paragraph.</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22FE73E-B6A6-4255-898B-27AB5A711FE1}"/>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one more sentence that could be added to the final paragraph.</a:t>
            </a:r>
          </a:p>
          <a:p>
            <a:pPr lvl="0"/>
            <a:r>
              <a:rPr lang="en-GB" sz="2000" b="1" dirty="0">
                <a:solidFill>
                  <a:srgbClr val="FF0000"/>
                </a:solidFill>
                <a:latin typeface="Century Gothic" panose="020B0502020202020204" pitchFamily="34" charset="0"/>
              </a:rPr>
              <a:t>Various possible answers, for example: It was the answer she had been hoping for.</a:t>
            </a: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Then write a sentence that could start the next paragraph.</a:t>
            </a:r>
          </a:p>
          <a:p>
            <a:pPr lvl="0"/>
            <a:r>
              <a:rPr lang="en-GB" sz="2000" b="1" dirty="0">
                <a:solidFill>
                  <a:srgbClr val="FF0000"/>
                </a:solidFill>
                <a:latin typeface="Century Gothic" panose="020B0502020202020204" pitchFamily="34" charset="0"/>
              </a:rPr>
              <a:t>Various possible answers, for example: As quick as a flash, Carla grabbed Jason’s hand and pulled him to his feet.</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22FE73E-B6A6-4255-898B-27AB5A711FE1}"/>
              </a:ext>
            </a:extLst>
          </p:cNvPr>
          <p:cNvGraphicFramePr>
            <a:graphicFrameLocks noGrp="1"/>
          </p:cNvGraphicFramePr>
          <p:nvPr/>
        </p:nvGraphicFramePr>
        <p:xfrm>
          <a:off x="734470" y="679141"/>
          <a:ext cx="7675060" cy="2812203"/>
        </p:xfrm>
        <a:graphic>
          <a:graphicData uri="http://schemas.openxmlformats.org/drawingml/2006/table">
            <a:tbl>
              <a:tblPr firstRow="1" bandRow="1">
                <a:tableStyleId>{5C22544A-7EE6-4342-B048-85BDC9FD1C3A}</a:tableStyleId>
              </a:tblPr>
              <a:tblGrid>
                <a:gridCol w="7675060">
                  <a:extLst>
                    <a:ext uri="{9D8B030D-6E8A-4147-A177-3AD203B41FA5}">
                      <a16:colId xmlns:a16="http://schemas.microsoft.com/office/drawing/2014/main" val="1554575675"/>
                    </a:ext>
                  </a:extLst>
                </a:gridCol>
              </a:tblGrid>
              <a:tr h="2812203">
                <a:tc>
                  <a:txBody>
                    <a:bodyPr/>
                    <a:lstStyle/>
                    <a:p>
                      <a:r>
                        <a:rPr lang="en-GB" sz="1400" dirty="0">
                          <a:solidFill>
                            <a:schemeClr val="tx1"/>
                          </a:solidFill>
                          <a:latin typeface="Century Gothic" panose="020B0502020202020204" pitchFamily="34" charset="0"/>
                        </a:rPr>
                        <a:t>The red, hot flames flew from the dragon’s enormous, cruel mouth. The fire spread in a circle around the field. There was no escape. They were trapped.</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“I guess this is it!” Jason screamed. “It’s all over now!”</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Desperately, Carla searched for a way out. She wasn’t going to give up without a fight. There had to be another way.</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The heat was closing in on them as the dragon circled above. The clouds of smoke were making it hard to breathe and they both cried tears of frustration. </a:t>
                      </a:r>
                    </a:p>
                    <a:p>
                      <a:endParaRPr lang="en-GB" sz="1400" dirty="0">
                        <a:solidFill>
                          <a:schemeClr val="tx1"/>
                        </a:solidFill>
                        <a:latin typeface="Century Gothic" panose="020B0502020202020204" pitchFamily="34" charset="0"/>
                      </a:endParaRPr>
                    </a:p>
                    <a:p>
                      <a:r>
                        <a:rPr lang="en-GB" sz="1400" dirty="0">
                          <a:solidFill>
                            <a:schemeClr val="tx1"/>
                          </a:solidFill>
                          <a:latin typeface="Century Gothic" panose="020B0502020202020204" pitchFamily="34" charset="0"/>
                        </a:rPr>
                        <a:t>That’s when she saw it.</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9226956"/>
                  </a:ext>
                </a:extLst>
              </a:tr>
            </a:tbl>
          </a:graphicData>
        </a:graphic>
      </p:graphicFrame>
    </p:spTree>
    <p:extLst>
      <p:ext uri="{BB962C8B-B14F-4D97-AF65-F5344CB8AC3E}">
        <p14:creationId xmlns:p14="http://schemas.microsoft.com/office/powerpoint/2010/main" val="8456254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6768ad0e7065588ff79bad5efd391656">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23737c47b7c15f707c24ad90848c5a9"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0f0ae0ff-29c4-4766-b250-c1a9bee8d430"/>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B88E5418-6952-4C49-9D74-07324814B5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355</TotalTime>
  <Words>3673</Words>
  <Application>Microsoft Office PowerPoint</Application>
  <PresentationFormat>On-screen Show (4:3)</PresentationFormat>
  <Paragraphs>557</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Victoria Worthington</cp:lastModifiedBy>
  <cp:revision>2</cp:revision>
  <dcterms:created xsi:type="dcterms:W3CDTF">2018-03-17T10:08:43Z</dcterms:created>
  <dcterms:modified xsi:type="dcterms:W3CDTF">2019-05-13T14:27:32Z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