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908" y="683820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38" y="553191"/>
            <a:ext cx="6015525" cy="601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1" y="265809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85" y="892825"/>
            <a:ext cx="5636703" cy="563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393" y="409499"/>
            <a:ext cx="6159218" cy="615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285" y="1140822"/>
            <a:ext cx="6957332" cy="428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834" y="1209675"/>
            <a:ext cx="6748907" cy="513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g Trash Can Stock Illustrations – 20 Pig Trash Can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335" y="679268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3rd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2020-05-27T14:17:44Z</dcterms:modified>
</cp:coreProperties>
</file>