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57" r:id="rId17"/>
    <p:sldId id="258" r:id="rId18"/>
    <p:sldId id="273" r:id="rId19"/>
    <p:sldId id="267" r:id="rId20"/>
    <p:sldId id="296" r:id="rId21"/>
    <p:sldId id="297" r:id="rId22"/>
    <p:sldId id="298" r:id="rId23"/>
    <p:sldId id="299" r:id="rId24"/>
    <p:sldId id="268" r:id="rId25"/>
    <p:sldId id="260" r:id="rId26"/>
    <p:sldId id="263" r:id="rId27"/>
    <p:sldId id="292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26" Type="http://schemas.openxmlformats.org/officeDocument/2006/relationships/image" Target="../media/image52.emf"/><Relationship Id="rId3" Type="http://schemas.openxmlformats.org/officeDocument/2006/relationships/image" Target="../media/image29.e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5" Type="http://schemas.openxmlformats.org/officeDocument/2006/relationships/image" Target="../media/image51.emf"/><Relationship Id="rId2" Type="http://schemas.openxmlformats.org/officeDocument/2006/relationships/image" Target="../media/image28.e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29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24" Type="http://schemas.openxmlformats.org/officeDocument/2006/relationships/image" Target="../media/image50.emf"/><Relationship Id="rId5" Type="http://schemas.openxmlformats.org/officeDocument/2006/relationships/image" Target="../media/image31.e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28" Type="http://schemas.openxmlformats.org/officeDocument/2006/relationships/image" Target="../media/image54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Relationship Id="rId27" Type="http://schemas.openxmlformats.org/officeDocument/2006/relationships/image" Target="../media/image53.emf"/><Relationship Id="rId30" Type="http://schemas.openxmlformats.org/officeDocument/2006/relationships/image" Target="../media/image5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Thursday 11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June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Phase 1 &amp; 2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7217" y="383375"/>
            <a:ext cx="5924086" cy="592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764" y="553190"/>
            <a:ext cx="5754269" cy="5752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4822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3526" y="696882"/>
            <a:ext cx="5741205" cy="5739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2997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0645" y="644631"/>
            <a:ext cx="6041652" cy="6040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7391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713" y="801385"/>
            <a:ext cx="5597515" cy="5596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5548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Free Santa Hat Clipart, Download Free Clip Art, Free Clip Art on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8" name="Picture 10" descr="Farmer Pig Stock Illustrations – 3,005 Farmer Pig Stock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067" y="1391194"/>
            <a:ext cx="7620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4" name="Picture 12" descr="Birds Tree Stock Illustrations – 25,562 Birds Tree Stock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4" y="300445"/>
            <a:ext cx="5065215" cy="6245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8" name="Picture 14" descr="Clip Art Vector Graphics Book Girl Reading - Girl Reading Book Png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0122" y="836023"/>
            <a:ext cx="5398008" cy="586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</TotalTime>
  <Words>61</Words>
  <Application>Microsoft Office PowerPoint</Application>
  <PresentationFormat>Widescreen</PresentationFormat>
  <Paragraphs>16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Thursday 11th June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Sound out each word using Fred Fingers</vt:lpstr>
      <vt:lpstr>Use your alphabet chart to help you write.</vt:lpstr>
      <vt:lpstr>Phase 1 &amp; 2 words to practise: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39</cp:revision>
  <dcterms:created xsi:type="dcterms:W3CDTF">2020-03-22T15:29:57Z</dcterms:created>
  <dcterms:modified xsi:type="dcterms:W3CDTF">2020-05-27T15:11:29Z</dcterms:modified>
</cp:coreProperties>
</file>