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24th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8" y="696883"/>
            <a:ext cx="5950211" cy="594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71" y="239682"/>
            <a:ext cx="6720921" cy="671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200" y="122117"/>
            <a:ext cx="6590291" cy="658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644" y="396436"/>
            <a:ext cx="6302909" cy="630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1" y="997328"/>
            <a:ext cx="5493012" cy="549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16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4" t="8265" r="4000"/>
          <a:stretch/>
        </p:blipFill>
        <p:spPr>
          <a:xfrm rot="5400000">
            <a:off x="3398408" y="2091493"/>
            <a:ext cx="5172259" cy="394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poo at the zoo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1" t="8772" r="3428"/>
          <a:stretch/>
        </p:blipFill>
        <p:spPr>
          <a:xfrm rot="5400000">
            <a:off x="4185285" y="1220017"/>
            <a:ext cx="6035040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9" y="958139"/>
            <a:ext cx="5688954" cy="568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2" y="971203"/>
            <a:ext cx="5558327" cy="555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890" y="200494"/>
            <a:ext cx="6342098" cy="634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77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24th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poo at the zoo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2020-04-22T08:22:20Z</dcterms:modified>
</cp:coreProperties>
</file>