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3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4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8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early-years/early-years-mathematics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early-years/early-years-mathematic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Coins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950" y="2545369"/>
            <a:ext cx="1788078" cy="17876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331" y="3101878"/>
            <a:ext cx="1231733" cy="12311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441" y="2730869"/>
            <a:ext cx="1605587" cy="16030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94584" y="4603173"/>
            <a:ext cx="446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41028" y="4603173"/>
            <a:ext cx="452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52842" y="4603173"/>
            <a:ext cx="549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10p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272463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272462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4287307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4287307"/>
            <a:ext cx="751291" cy="75011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40p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3085999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2897407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91225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8" y="4927981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4927096"/>
            <a:ext cx="751291" cy="75011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60p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172199" y="4948121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51735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1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2897407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91225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8" y="4927981"/>
            <a:ext cx="751291" cy="75011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50p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233270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00" y="2897407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4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2897406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098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3" y="3912250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3912249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272" y="4927095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4927095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7" y="4927092"/>
            <a:ext cx="751291" cy="750113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90p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172199" y="4968336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99921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Challenge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5341" y="1473201"/>
            <a:ext cx="79548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If I put 10 10ps in my jar, how much money is in my jar?</a:t>
            </a:r>
          </a:p>
        </p:txBody>
      </p:sp>
      <p:sp>
        <p:nvSpPr>
          <p:cNvPr id="31" name="Rectangle 30"/>
          <p:cNvSpPr/>
          <p:nvPr/>
        </p:nvSpPr>
        <p:spPr>
          <a:xfrm>
            <a:off x="7719192" y="2626784"/>
            <a:ext cx="457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=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894289" y="3727739"/>
            <a:ext cx="6452084" cy="752651"/>
            <a:chOff x="894289" y="3727739"/>
            <a:chExt cx="6452084" cy="752651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894289" y="3727739"/>
              <a:ext cx="0" cy="1762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7346373" y="3727739"/>
              <a:ext cx="0" cy="1762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94289" y="3904009"/>
              <a:ext cx="64520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3730172" y="4080280"/>
              <a:ext cx="7698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100p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5341" y="2473233"/>
            <a:ext cx="688967" cy="1166371"/>
            <a:chOff x="555341" y="2473233"/>
            <a:chExt cx="688967" cy="1166371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341" y="2473233"/>
              <a:ext cx="688967" cy="687887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59848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278668" y="2467508"/>
            <a:ext cx="688967" cy="1172096"/>
            <a:chOff x="1278668" y="2467508"/>
            <a:chExt cx="688967" cy="1172096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78668" y="2467508"/>
              <a:ext cx="688967" cy="687887"/>
            </a:xfrm>
            <a:prstGeom prst="rect">
              <a:avLst/>
            </a:prstGeom>
          </p:spPr>
        </p:pic>
        <p:sp>
          <p:nvSpPr>
            <p:cNvPr id="37" name="TextBox 36"/>
            <p:cNvSpPr txBox="1"/>
            <p:nvPr/>
          </p:nvSpPr>
          <p:spPr>
            <a:xfrm>
              <a:off x="132734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996821" y="2467508"/>
            <a:ext cx="688967" cy="1172096"/>
            <a:chOff x="1996821" y="2467508"/>
            <a:chExt cx="688967" cy="11720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6821" y="2467508"/>
              <a:ext cx="688967" cy="687887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2070351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714974" y="2467508"/>
            <a:ext cx="688967" cy="1172096"/>
            <a:chOff x="2714974" y="2467508"/>
            <a:chExt cx="688967" cy="1172096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4974" y="2467508"/>
              <a:ext cx="688967" cy="687887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279921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3435238" y="2467508"/>
            <a:ext cx="688967" cy="1172096"/>
            <a:chOff x="3435238" y="2467508"/>
            <a:chExt cx="688967" cy="1172096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5238" y="2467508"/>
              <a:ext cx="688967" cy="687887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>
              <a:off x="352471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155502" y="2467508"/>
            <a:ext cx="689684" cy="1172096"/>
            <a:chOff x="4155502" y="2467508"/>
            <a:chExt cx="689684" cy="1172096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5502" y="2467508"/>
              <a:ext cx="688967" cy="687887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425357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4875766" y="2467507"/>
            <a:ext cx="695678" cy="1172097"/>
            <a:chOff x="4875766" y="2467507"/>
            <a:chExt cx="695678" cy="1172097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5766" y="2467507"/>
              <a:ext cx="688967" cy="687887"/>
            </a:xfrm>
            <a:prstGeom prst="rect">
              <a:avLst/>
            </a:prstGeom>
          </p:spPr>
        </p:pic>
        <p:sp>
          <p:nvSpPr>
            <p:cNvPr id="42" name="TextBox 41"/>
            <p:cNvSpPr txBox="1"/>
            <p:nvPr/>
          </p:nvSpPr>
          <p:spPr>
            <a:xfrm>
              <a:off x="497983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593919" y="2476831"/>
            <a:ext cx="706387" cy="1162773"/>
            <a:chOff x="5593919" y="2476831"/>
            <a:chExt cx="706387" cy="1162773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93919" y="2476831"/>
              <a:ext cx="688967" cy="687887"/>
            </a:xfrm>
            <a:prstGeom prst="rect">
              <a:avLst/>
            </a:prstGeom>
          </p:spPr>
        </p:pic>
        <p:sp>
          <p:nvSpPr>
            <p:cNvPr id="43" name="TextBox 42"/>
            <p:cNvSpPr txBox="1"/>
            <p:nvPr/>
          </p:nvSpPr>
          <p:spPr>
            <a:xfrm>
              <a:off x="570869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312072" y="2476830"/>
            <a:ext cx="688967" cy="1162774"/>
            <a:chOff x="6312072" y="2476830"/>
            <a:chExt cx="688967" cy="1162774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2072" y="2476830"/>
              <a:ext cx="688967" cy="687887"/>
            </a:xfrm>
            <a:prstGeom prst="rect">
              <a:avLst/>
            </a:prstGeom>
          </p:spPr>
        </p:pic>
        <p:sp>
          <p:nvSpPr>
            <p:cNvPr id="44" name="TextBox 43"/>
            <p:cNvSpPr txBox="1"/>
            <p:nvPr/>
          </p:nvSpPr>
          <p:spPr>
            <a:xfrm>
              <a:off x="6398719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030225" y="2476830"/>
            <a:ext cx="688967" cy="1162774"/>
            <a:chOff x="7030225" y="2476830"/>
            <a:chExt cx="688967" cy="1162774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0225" y="2476830"/>
              <a:ext cx="688967" cy="687887"/>
            </a:xfrm>
            <a:prstGeom prst="rect">
              <a:avLst/>
            </a:prstGeom>
          </p:spPr>
        </p:pic>
        <p:sp>
          <p:nvSpPr>
            <p:cNvPr id="45" name="TextBox 44"/>
            <p:cNvSpPr txBox="1"/>
            <p:nvPr/>
          </p:nvSpPr>
          <p:spPr>
            <a:xfrm>
              <a:off x="7127581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7980101" y="2526095"/>
            <a:ext cx="633963" cy="1113509"/>
            <a:chOff x="7980101" y="2526095"/>
            <a:chExt cx="633963" cy="1113509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7980101" y="2526095"/>
              <a:ext cx="633963" cy="625263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8084010" y="3239494"/>
              <a:ext cx="42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£1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6948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00" y="2533722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4" y="2533721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253372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098" y="3463860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3" y="3463859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3463858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272" y="4393995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4393995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7" y="4393992"/>
            <a:ext cx="751291" cy="750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5324131"/>
            <a:ext cx="751291" cy="750113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6172199" y="3446674"/>
            <a:ext cx="2216151" cy="2002818"/>
            <a:chOff x="6172199" y="3446674"/>
            <a:chExt cx="2216151" cy="20028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567745" y="3446674"/>
              <a:ext cx="1425058" cy="1405502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</a:t>
              </a:r>
            </a:p>
          </p:txBody>
        </p:sp>
      </p:grpSp>
      <p:sp>
        <p:nvSpPr>
          <p:cNvPr id="26" name="Rectangle 25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480" y="3249107"/>
            <a:ext cx="1605587" cy="160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25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54" y="2533722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8" y="2533721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42" y="253372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52" y="3422296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7" y="3422295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42" y="3422294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926" y="4310867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6" y="4310867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41" y="4310864"/>
            <a:ext cx="751291" cy="750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51" y="5199439"/>
            <a:ext cx="751291" cy="7501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6" y="5199438"/>
            <a:ext cx="751291" cy="75011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400" y="5199434"/>
            <a:ext cx="751291" cy="75011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6172199" y="3813790"/>
            <a:ext cx="2216151" cy="1635702"/>
            <a:chOff x="6172199" y="3813790"/>
            <a:chExt cx="2216151" cy="1635702"/>
          </a:xfrm>
        </p:grpSpPr>
        <p:sp>
          <p:nvSpPr>
            <p:cNvPr id="3" name="Rectangle 2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£1.20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263289" y="3813790"/>
              <a:ext cx="1052833" cy="1038385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6509" y="3933654"/>
              <a:ext cx="915046" cy="918522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49107"/>
            <a:ext cx="1605587" cy="1603069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563039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28" y="2533722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4" y="2533721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60" y="253372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26" y="3422296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3" y="3422295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60" y="3422294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400" y="4310867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4310867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59" y="4310864"/>
            <a:ext cx="751291" cy="750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25" y="5199439"/>
            <a:ext cx="751291" cy="7501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5199438"/>
            <a:ext cx="751291" cy="75011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6138649" y="3626427"/>
            <a:ext cx="2312150" cy="1823065"/>
            <a:chOff x="6138649" y="3626427"/>
            <a:chExt cx="2312150" cy="1823065"/>
          </a:xfrm>
        </p:grpSpPr>
        <p:sp>
          <p:nvSpPr>
            <p:cNvPr id="3" name="Rectangle 2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£1.10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138649" y="3813790"/>
              <a:ext cx="1052833" cy="1038385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3126" y="3626427"/>
              <a:ext cx="1227673" cy="1225748"/>
            </a:xfrm>
            <a:prstGeom prst="rect">
              <a:avLst/>
            </a:prstGeom>
          </p:spPr>
        </p:pic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49107"/>
            <a:ext cx="1605587" cy="1603069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6172198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40108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163</TotalTime>
  <Words>102</Words>
  <Application>Microsoft Office PowerPoint</Application>
  <PresentationFormat>On-screen Show (4:3)</PresentationFormat>
  <Paragraphs>40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Arial</vt:lpstr>
      <vt:lpstr>Calibri</vt:lpstr>
      <vt:lpstr>Office Theme</vt:lpstr>
      <vt:lpstr>PowerPoint Presentation</vt:lpstr>
      <vt:lpstr>Coins</vt:lpstr>
      <vt:lpstr>Count the coins in the jar.</vt:lpstr>
      <vt:lpstr>Count the coins in the jar.</vt:lpstr>
      <vt:lpstr>Count the coins in the jar.</vt:lpstr>
      <vt:lpstr>Count the coins in the jar.</vt:lpstr>
      <vt:lpstr>Challenge</vt:lpstr>
      <vt:lpstr>Count the coins in the jar.</vt:lpstr>
      <vt:lpstr>Count the coins in the jar.</vt:lpstr>
      <vt:lpstr>Count the coins in the jar.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Massey</dc:creator>
  <cp:lastModifiedBy>Dawn Murphy</cp:lastModifiedBy>
  <cp:revision>15</cp:revision>
  <dcterms:created xsi:type="dcterms:W3CDTF">2019-10-03T08:15:31Z</dcterms:created>
  <dcterms:modified xsi:type="dcterms:W3CDTF">2020-03-22T20:06:35Z</dcterms:modified>
</cp:coreProperties>
</file>