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91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57" r:id="rId17"/>
    <p:sldId id="258" r:id="rId18"/>
    <p:sldId id="273" r:id="rId19"/>
    <p:sldId id="260" r:id="rId20"/>
    <p:sldId id="296" r:id="rId21"/>
    <p:sldId id="263" r:id="rId22"/>
    <p:sldId id="267" r:id="rId23"/>
    <p:sldId id="268" r:id="rId24"/>
    <p:sldId id="292" r:id="rId25"/>
    <p:sldId id="293" r:id="rId26"/>
    <p:sldId id="295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13" Type="http://schemas.openxmlformats.org/officeDocument/2006/relationships/image" Target="../media/image39.emf"/><Relationship Id="rId18" Type="http://schemas.openxmlformats.org/officeDocument/2006/relationships/image" Target="../media/image44.emf"/><Relationship Id="rId26" Type="http://schemas.openxmlformats.org/officeDocument/2006/relationships/image" Target="../media/image52.emf"/><Relationship Id="rId3" Type="http://schemas.openxmlformats.org/officeDocument/2006/relationships/image" Target="../media/image29.emf"/><Relationship Id="rId21" Type="http://schemas.openxmlformats.org/officeDocument/2006/relationships/image" Target="../media/image47.emf"/><Relationship Id="rId7" Type="http://schemas.openxmlformats.org/officeDocument/2006/relationships/image" Target="../media/image33.emf"/><Relationship Id="rId12" Type="http://schemas.openxmlformats.org/officeDocument/2006/relationships/image" Target="../media/image38.emf"/><Relationship Id="rId17" Type="http://schemas.openxmlformats.org/officeDocument/2006/relationships/image" Target="../media/image43.emf"/><Relationship Id="rId25" Type="http://schemas.openxmlformats.org/officeDocument/2006/relationships/image" Target="../media/image51.emf"/><Relationship Id="rId2" Type="http://schemas.openxmlformats.org/officeDocument/2006/relationships/image" Target="../media/image28.emf"/><Relationship Id="rId16" Type="http://schemas.openxmlformats.org/officeDocument/2006/relationships/image" Target="../media/image42.emf"/><Relationship Id="rId20" Type="http://schemas.openxmlformats.org/officeDocument/2006/relationships/image" Target="../media/image46.emf"/><Relationship Id="rId29" Type="http://schemas.openxmlformats.org/officeDocument/2006/relationships/image" Target="../media/image5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emf"/><Relationship Id="rId11" Type="http://schemas.openxmlformats.org/officeDocument/2006/relationships/image" Target="../media/image37.emf"/><Relationship Id="rId24" Type="http://schemas.openxmlformats.org/officeDocument/2006/relationships/image" Target="../media/image50.emf"/><Relationship Id="rId5" Type="http://schemas.openxmlformats.org/officeDocument/2006/relationships/image" Target="../media/image31.emf"/><Relationship Id="rId15" Type="http://schemas.openxmlformats.org/officeDocument/2006/relationships/image" Target="../media/image41.emf"/><Relationship Id="rId23" Type="http://schemas.openxmlformats.org/officeDocument/2006/relationships/image" Target="../media/image49.emf"/><Relationship Id="rId28" Type="http://schemas.openxmlformats.org/officeDocument/2006/relationships/image" Target="../media/image54.emf"/><Relationship Id="rId10" Type="http://schemas.openxmlformats.org/officeDocument/2006/relationships/image" Target="../media/image36.emf"/><Relationship Id="rId19" Type="http://schemas.openxmlformats.org/officeDocument/2006/relationships/image" Target="../media/image45.emf"/><Relationship Id="rId4" Type="http://schemas.openxmlformats.org/officeDocument/2006/relationships/image" Target="../media/image30.emf"/><Relationship Id="rId9" Type="http://schemas.openxmlformats.org/officeDocument/2006/relationships/image" Target="../media/image35.emf"/><Relationship Id="rId14" Type="http://schemas.openxmlformats.org/officeDocument/2006/relationships/image" Target="../media/image40.emf"/><Relationship Id="rId22" Type="http://schemas.openxmlformats.org/officeDocument/2006/relationships/image" Target="../media/image48.emf"/><Relationship Id="rId27" Type="http://schemas.openxmlformats.org/officeDocument/2006/relationships/image" Target="../media/image53.emf"/><Relationship Id="rId30" Type="http://schemas.openxmlformats.org/officeDocument/2006/relationships/image" Target="../media/image56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e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Thursday 21</a:t>
            </a:r>
            <a:r>
              <a:rPr lang="en-GB" sz="3600" baseline="30000" dirty="0" smtClean="0"/>
              <a:t>st</a:t>
            </a:r>
            <a:r>
              <a:rPr lang="en-GB" sz="3600" dirty="0" smtClean="0"/>
              <a:t> May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Have a go at saying the sound then saying the rhyme.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41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1" t="12342" r="5488"/>
          <a:stretch/>
        </p:blipFill>
        <p:spPr>
          <a:xfrm rot="5400000">
            <a:off x="-75643" y="1140810"/>
            <a:ext cx="6402406" cy="46433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3" r="7048" b="3354"/>
          <a:stretch/>
        </p:blipFill>
        <p:spPr>
          <a:xfrm rot="5400000">
            <a:off x="5453741" y="1156066"/>
            <a:ext cx="6374677" cy="458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5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3" t="7250" r="1333" b="2339"/>
          <a:stretch/>
        </p:blipFill>
        <p:spPr>
          <a:xfrm rot="5400000">
            <a:off x="52248" y="1149533"/>
            <a:ext cx="6374677" cy="46503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8519" r="6857" b="4116"/>
          <a:stretch/>
        </p:blipFill>
        <p:spPr>
          <a:xfrm rot="5400000">
            <a:off x="5475253" y="1173739"/>
            <a:ext cx="6357777" cy="458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8265" r="3809" b="2592"/>
          <a:stretch/>
        </p:blipFill>
        <p:spPr>
          <a:xfrm rot="5400000">
            <a:off x="-352698" y="1201784"/>
            <a:ext cx="6230984" cy="45850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2" r="10095"/>
          <a:stretch/>
        </p:blipFill>
        <p:spPr>
          <a:xfrm rot="5400000">
            <a:off x="5236845" y="1246143"/>
            <a:ext cx="6165669" cy="44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84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" t="10042" r="6285"/>
          <a:stretch/>
        </p:blipFill>
        <p:spPr>
          <a:xfrm rot="5400000">
            <a:off x="-99332" y="1089391"/>
            <a:ext cx="6257109" cy="4626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3852" r="7810"/>
          <a:stretch/>
        </p:blipFill>
        <p:spPr>
          <a:xfrm rot="5400000">
            <a:off x="5332612" y="1117722"/>
            <a:ext cx="6235392" cy="454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005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804" r="4952" b="4117"/>
          <a:stretch/>
        </p:blipFill>
        <p:spPr>
          <a:xfrm rot="5400000">
            <a:off x="26123" y="1345478"/>
            <a:ext cx="6048105" cy="43760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550" r="5333" b="4624"/>
          <a:stretch/>
        </p:blipFill>
        <p:spPr>
          <a:xfrm rot="5400000">
            <a:off x="5505992" y="1338946"/>
            <a:ext cx="6021977" cy="436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234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8" r="7048"/>
          <a:stretch/>
        </p:blipFill>
        <p:spPr>
          <a:xfrm rot="5400000">
            <a:off x="-125458" y="1180827"/>
            <a:ext cx="6374674" cy="46400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11566" r="7618"/>
          <a:stretch/>
        </p:blipFill>
        <p:spPr>
          <a:xfrm rot="5400000">
            <a:off x="5583388" y="1154324"/>
            <a:ext cx="6373919" cy="469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76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/>
          <a:stretch/>
        </p:blipFill>
        <p:spPr>
          <a:xfrm rot="5400000">
            <a:off x="-324785" y="1242759"/>
            <a:ext cx="6230984" cy="4346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" t="6233" r="3429"/>
          <a:stretch/>
        </p:blipFill>
        <p:spPr>
          <a:xfrm rot="5400000">
            <a:off x="5630256" y="1084382"/>
            <a:ext cx="6244046" cy="467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08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" t="11566" r="5144"/>
          <a:stretch/>
        </p:blipFill>
        <p:spPr>
          <a:xfrm rot="5400000">
            <a:off x="-334464" y="1167766"/>
            <a:ext cx="6257109" cy="45485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0" r="9333" b="2846"/>
          <a:stretch/>
        </p:blipFill>
        <p:spPr>
          <a:xfrm rot="5400000">
            <a:off x="5146762" y="1227911"/>
            <a:ext cx="6217923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07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" t="12328" r="8570" b="1322"/>
          <a:stretch/>
        </p:blipFill>
        <p:spPr>
          <a:xfrm rot="5400000">
            <a:off x="-171837" y="1190741"/>
            <a:ext cx="6235021" cy="45589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1" t="11820" r="5713"/>
          <a:stretch/>
        </p:blipFill>
        <p:spPr>
          <a:xfrm rot="5400000">
            <a:off x="5132342" y="1122046"/>
            <a:ext cx="6178734" cy="453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829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1313" r="3429"/>
          <a:stretch/>
        </p:blipFill>
        <p:spPr>
          <a:xfrm rot="5400000">
            <a:off x="-543470" y="1206954"/>
            <a:ext cx="6374673" cy="45616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t="7504" r="6095" b="3100"/>
          <a:stretch/>
        </p:blipFill>
        <p:spPr>
          <a:xfrm rot="5400000">
            <a:off x="5127170" y="1169128"/>
            <a:ext cx="6335489" cy="459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28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9" t="8519" r="6476" b="4878"/>
          <a:stretch/>
        </p:blipFill>
        <p:spPr>
          <a:xfrm rot="5400000">
            <a:off x="78376" y="1201786"/>
            <a:ext cx="6204857" cy="445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2328" r="4952"/>
          <a:stretch/>
        </p:blipFill>
        <p:spPr>
          <a:xfrm rot="5400000">
            <a:off x="5423563" y="1099760"/>
            <a:ext cx="6223306" cy="464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8123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5" t="18676" r="9715" b="5133"/>
          <a:stretch/>
        </p:blipFill>
        <p:spPr>
          <a:xfrm rot="5400000">
            <a:off x="-119486" y="1438833"/>
            <a:ext cx="6012751" cy="42846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t="13344" r="5905" b="4878"/>
          <a:stretch/>
        </p:blipFill>
        <p:spPr>
          <a:xfrm rot="5400000">
            <a:off x="5087982" y="1443448"/>
            <a:ext cx="5943602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740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7200" dirty="0" smtClean="0"/>
              <a:t>Phase 1 &amp; 2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5858" y="1180208"/>
            <a:ext cx="5075000" cy="5073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0281" y="1114894"/>
            <a:ext cx="5179503" cy="5178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3928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6589" y="566253"/>
            <a:ext cx="5871834" cy="5870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3891" y="265808"/>
            <a:ext cx="6394349" cy="6392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Have a go at writing what you see in the picture.</a:t>
            </a: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(phrase or sentence)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4376" y="903193"/>
            <a:ext cx="7626012" cy="5132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5982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5403" y="455900"/>
            <a:ext cx="6353466" cy="6083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8361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2303" y="865801"/>
            <a:ext cx="6284760" cy="5798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0622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61</Words>
  <Application>Microsoft Office PowerPoint</Application>
  <PresentationFormat>Widescreen</PresentationFormat>
  <Paragraphs>16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Thursday 21st May </vt:lpstr>
      <vt:lpstr>Write your name!</vt:lpstr>
      <vt:lpstr>Have a go at saying the sound then saying the rhyme.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Sound out each word using Fred Fingers</vt:lpstr>
      <vt:lpstr>Use your alphabet chart to help you write.</vt:lpstr>
      <vt:lpstr>Phase 1 &amp; 2 words to practise:</vt:lpstr>
      <vt:lpstr>PowerPoint Presentation</vt:lpstr>
      <vt:lpstr>PowerPoint Presentation</vt:lpstr>
      <vt:lpstr>PowerPoint Presentation</vt:lpstr>
      <vt:lpstr>PowerPoint Presentation</vt:lpstr>
      <vt:lpstr>Have a go at writing what you see in the picture.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30</cp:revision>
  <dcterms:created xsi:type="dcterms:W3CDTF">2020-03-22T15:29:57Z</dcterms:created>
  <dcterms:modified xsi:type="dcterms:W3CDTF">2020-05-06T14:37:04Z</dcterms:modified>
</cp:coreProperties>
</file>