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0" r:id="rId6"/>
    <p:sldId id="361" r:id="rId7"/>
    <p:sldId id="431" r:id="rId8"/>
    <p:sldId id="432" r:id="rId9"/>
    <p:sldId id="441" r:id="rId10"/>
    <p:sldId id="395" r:id="rId11"/>
    <p:sldId id="433" r:id="rId12"/>
    <p:sldId id="423" r:id="rId13"/>
    <p:sldId id="434" r:id="rId14"/>
    <p:sldId id="412" r:id="rId15"/>
    <p:sldId id="439" r:id="rId16"/>
    <p:sldId id="415" r:id="rId17"/>
    <p:sldId id="435" r:id="rId18"/>
    <p:sldId id="419" r:id="rId19"/>
    <p:sldId id="442" r:id="rId20"/>
    <p:sldId id="386" r:id="rId21"/>
    <p:sldId id="445" r:id="rId22"/>
    <p:sldId id="446"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4B4B"/>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5BAD68-97B1-415E-89DB-8991459545A3}" v="58" dt="2019-03-14T13:33:00.4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8" autoAdjust="0"/>
    <p:restoredTop sz="94660"/>
  </p:normalViewPr>
  <p:slideViewPr>
    <p:cSldViewPr snapToGrid="0">
      <p:cViewPr varScale="1">
        <p:scale>
          <a:sx n="86" d="100"/>
          <a:sy n="86" d="100"/>
        </p:scale>
        <p:origin x="136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obhán Dolan" userId="5fb224f7-af86-4327-acb4-fa0c8c23e721" providerId="ADAL" clId="{E745570B-3DE5-4CB1-8529-CA97AE7FBCDD}"/>
    <pc:docChg chg="modSld">
      <pc:chgData name="Siobhán Dolan" userId="5fb224f7-af86-4327-acb4-fa0c8c23e721" providerId="ADAL" clId="{E745570B-3DE5-4CB1-8529-CA97AE7FBCDD}" dt="2019-03-04T19:41:36.136" v="6" actId="20577"/>
      <pc:docMkLst>
        <pc:docMk/>
      </pc:docMkLst>
      <pc:sldChg chg="modSp">
        <pc:chgData name="Siobhán Dolan" userId="5fb224f7-af86-4327-acb4-fa0c8c23e721" providerId="ADAL" clId="{E745570B-3DE5-4CB1-8529-CA97AE7FBCDD}" dt="2019-03-04T19:41:36.136" v="6" actId="20577"/>
        <pc:sldMkLst>
          <pc:docMk/>
          <pc:sldMk cId="2637481266" sldId="256"/>
        </pc:sldMkLst>
        <pc:spChg chg="mod">
          <ac:chgData name="Siobhán Dolan" userId="5fb224f7-af86-4327-acb4-fa0c8c23e721" providerId="ADAL" clId="{E745570B-3DE5-4CB1-8529-CA97AE7FBCDD}" dt="2019-03-04T19:41:36.136" v="6" actId="20577"/>
          <ac:spMkLst>
            <pc:docMk/>
            <pc:sldMk cId="2637481266" sldId="256"/>
            <ac:spMk id="19" creationId="{5252A847-DE45-4FA3-A1F8-EEBEB845FF8E}"/>
          </ac:spMkLst>
        </pc:spChg>
      </pc:sldChg>
    </pc:docChg>
  </pc:docChgLst>
  <pc:docChgLst>
    <pc:chgData name="Siobhán Dolan" userId="5fb224f7-af86-4327-acb4-fa0c8c23e721" providerId="ADAL" clId="{E3C07637-C211-4712-BA68-B11444C201DB}"/>
    <pc:docChg chg="undo custSel addSld delSld modSld sldOrd">
      <pc:chgData name="Siobhán Dolan" userId="5fb224f7-af86-4327-acb4-fa0c8c23e721" providerId="ADAL" clId="{E3C07637-C211-4712-BA68-B11444C201DB}" dt="2019-03-04T20:20:59.406" v="514" actId="20577"/>
      <pc:docMkLst>
        <pc:docMk/>
      </pc:docMkLst>
      <pc:sldChg chg="modSp">
        <pc:chgData name="Siobhán Dolan" userId="5fb224f7-af86-4327-acb4-fa0c8c23e721" providerId="ADAL" clId="{E3C07637-C211-4712-BA68-B11444C201DB}" dt="2019-03-04T19:47:21.915" v="71" actId="20577"/>
        <pc:sldMkLst>
          <pc:docMk/>
          <pc:sldMk cId="2637481266" sldId="256"/>
        </pc:sldMkLst>
        <pc:spChg chg="mod">
          <ac:chgData name="Siobhán Dolan" userId="5fb224f7-af86-4327-acb4-fa0c8c23e721" providerId="ADAL" clId="{E3C07637-C211-4712-BA68-B11444C201DB}" dt="2019-03-04T19:47:21.915" v="71" actId="20577"/>
          <ac:spMkLst>
            <pc:docMk/>
            <pc:sldMk cId="2637481266" sldId="256"/>
            <ac:spMk id="19" creationId="{5252A847-DE45-4FA3-A1F8-EEBEB845FF8E}"/>
          </ac:spMkLst>
        </pc:spChg>
      </pc:sldChg>
      <pc:sldChg chg="addSp delSp modSp">
        <pc:chgData name="Siobhán Dolan" userId="5fb224f7-af86-4327-acb4-fa0c8c23e721" providerId="ADAL" clId="{E3C07637-C211-4712-BA68-B11444C201DB}" dt="2019-03-04T20:11:23.011" v="310"/>
        <pc:sldMkLst>
          <pc:docMk/>
          <pc:sldMk cId="1035052751" sldId="361"/>
        </pc:sldMkLst>
        <pc:spChg chg="mod">
          <ac:chgData name="Siobhán Dolan" userId="5fb224f7-af86-4327-acb4-fa0c8c23e721" providerId="ADAL" clId="{E3C07637-C211-4712-BA68-B11444C201DB}" dt="2019-03-04T19:48:00.402" v="74" actId="115"/>
          <ac:spMkLst>
            <pc:docMk/>
            <pc:sldMk cId="1035052751" sldId="361"/>
            <ac:spMk id="19" creationId="{5252A847-DE45-4FA3-A1F8-EEBEB845FF8E}"/>
          </ac:spMkLst>
        </pc:spChg>
        <pc:graphicFrameChg chg="del">
          <ac:chgData name="Siobhán Dolan" userId="5fb224f7-af86-4327-acb4-fa0c8c23e721" providerId="ADAL" clId="{E3C07637-C211-4712-BA68-B11444C201DB}" dt="2019-03-04T19:47:51.021" v="72" actId="478"/>
          <ac:graphicFrameMkLst>
            <pc:docMk/>
            <pc:sldMk cId="1035052751" sldId="361"/>
            <ac:graphicFrameMk id="6" creationId="{477F95CD-B58B-4AE6-AD7D-E4CCCB3A05B4}"/>
          </ac:graphicFrameMkLst>
        </pc:graphicFrameChg>
        <pc:graphicFrameChg chg="add mod modGraphic">
          <ac:chgData name="Siobhán Dolan" userId="5fb224f7-af86-4327-acb4-fa0c8c23e721" providerId="ADAL" clId="{E3C07637-C211-4712-BA68-B11444C201DB}" dt="2019-03-04T20:11:23.011" v="310"/>
          <ac:graphicFrameMkLst>
            <pc:docMk/>
            <pc:sldMk cId="1035052751" sldId="361"/>
            <ac:graphicFrameMk id="7" creationId="{F87CC369-6325-4271-AE78-6BF07B5AFC79}"/>
          </ac:graphicFrameMkLst>
        </pc:graphicFrameChg>
      </pc:sldChg>
      <pc:sldChg chg="addSp delSp modSp">
        <pc:chgData name="Siobhán Dolan" userId="5fb224f7-af86-4327-acb4-fa0c8c23e721" providerId="ADAL" clId="{E3C07637-C211-4712-BA68-B11444C201DB}" dt="2019-03-04T20:18:20.853" v="469" actId="20577"/>
        <pc:sldMkLst>
          <pc:docMk/>
          <pc:sldMk cId="310986706" sldId="386"/>
        </pc:sldMkLst>
        <pc:spChg chg="del">
          <ac:chgData name="Siobhán Dolan" userId="5fb224f7-af86-4327-acb4-fa0c8c23e721" providerId="ADAL" clId="{E3C07637-C211-4712-BA68-B11444C201DB}" dt="2019-03-04T20:12:53.753" v="327" actId="478"/>
          <ac:spMkLst>
            <pc:docMk/>
            <pc:sldMk cId="310986706" sldId="386"/>
            <ac:spMk id="9" creationId="{D5C07A56-9211-48E4-8028-CF5013121887}"/>
          </ac:spMkLst>
        </pc:spChg>
        <pc:spChg chg="del">
          <ac:chgData name="Siobhán Dolan" userId="5fb224f7-af86-4327-acb4-fa0c8c23e721" providerId="ADAL" clId="{E3C07637-C211-4712-BA68-B11444C201DB}" dt="2019-03-04T20:12:53.753" v="327" actId="478"/>
          <ac:spMkLst>
            <pc:docMk/>
            <pc:sldMk cId="310986706" sldId="386"/>
            <ac:spMk id="10" creationId="{453EF651-04C4-4104-B556-5A6ABF9DC3CC}"/>
          </ac:spMkLst>
        </pc:spChg>
        <pc:spChg chg="add del">
          <ac:chgData name="Siobhán Dolan" userId="5fb224f7-af86-4327-acb4-fa0c8c23e721" providerId="ADAL" clId="{E3C07637-C211-4712-BA68-B11444C201DB}" dt="2019-03-04T20:13:52.993" v="335" actId="478"/>
          <ac:spMkLst>
            <pc:docMk/>
            <pc:sldMk cId="310986706" sldId="386"/>
            <ac:spMk id="14" creationId="{C714A666-C82E-4674-BAD3-EA25EED28AF5}"/>
          </ac:spMkLst>
        </pc:spChg>
        <pc:spChg chg="mod">
          <ac:chgData name="Siobhán Dolan" userId="5fb224f7-af86-4327-acb4-fa0c8c23e721" providerId="ADAL" clId="{E3C07637-C211-4712-BA68-B11444C201DB}" dt="2019-03-04T20:17:31.812" v="447" actId="6549"/>
          <ac:spMkLst>
            <pc:docMk/>
            <pc:sldMk cId="310986706" sldId="386"/>
            <ac:spMk id="19" creationId="{5252A847-DE45-4FA3-A1F8-EEBEB845FF8E}"/>
          </ac:spMkLst>
        </pc:spChg>
        <pc:spChg chg="add mod">
          <ac:chgData name="Siobhán Dolan" userId="5fb224f7-af86-4327-acb4-fa0c8c23e721" providerId="ADAL" clId="{E3C07637-C211-4712-BA68-B11444C201DB}" dt="2019-03-04T20:17:48.884" v="455" actId="1035"/>
          <ac:spMkLst>
            <pc:docMk/>
            <pc:sldMk cId="310986706" sldId="386"/>
            <ac:spMk id="23" creationId="{D0D6DC54-655C-473E-BB6B-EE285CE7D44F}"/>
          </ac:spMkLst>
        </pc:spChg>
        <pc:spChg chg="add mod">
          <ac:chgData name="Siobhán Dolan" userId="5fb224f7-af86-4327-acb4-fa0c8c23e721" providerId="ADAL" clId="{E3C07637-C211-4712-BA68-B11444C201DB}" dt="2019-03-04T20:18:08.645" v="458" actId="1036"/>
          <ac:spMkLst>
            <pc:docMk/>
            <pc:sldMk cId="310986706" sldId="386"/>
            <ac:spMk id="24" creationId="{D289F48B-EC29-4EBE-BC10-1FAAD91938F1}"/>
          </ac:spMkLst>
        </pc:spChg>
        <pc:graphicFrameChg chg="add del">
          <ac:chgData name="Siobhán Dolan" userId="5fb224f7-af86-4327-acb4-fa0c8c23e721" providerId="ADAL" clId="{E3C07637-C211-4712-BA68-B11444C201DB}" dt="2019-03-04T20:13:52.993" v="335" actId="478"/>
          <ac:graphicFrameMkLst>
            <pc:docMk/>
            <pc:sldMk cId="310986706" sldId="386"/>
            <ac:graphicFrameMk id="15" creationId="{2A5E6C95-8F06-432E-9D9B-E0CB87BB1053}"/>
          </ac:graphicFrameMkLst>
        </pc:graphicFrameChg>
        <pc:graphicFrameChg chg="add del">
          <ac:chgData name="Siobhán Dolan" userId="5fb224f7-af86-4327-acb4-fa0c8c23e721" providerId="ADAL" clId="{E3C07637-C211-4712-BA68-B11444C201DB}" dt="2019-03-04T20:13:52.993" v="335" actId="478"/>
          <ac:graphicFrameMkLst>
            <pc:docMk/>
            <pc:sldMk cId="310986706" sldId="386"/>
            <ac:graphicFrameMk id="20" creationId="{8B248EE9-3FEA-4D1F-9AD7-A932905FDF35}"/>
          </ac:graphicFrameMkLst>
        </pc:graphicFrameChg>
        <pc:graphicFrameChg chg="add mod modGraphic">
          <ac:chgData name="Siobhán Dolan" userId="5fb224f7-af86-4327-acb4-fa0c8c23e721" providerId="ADAL" clId="{E3C07637-C211-4712-BA68-B11444C201DB}" dt="2019-03-04T20:18:05.775" v="457" actId="1076"/>
          <ac:graphicFrameMkLst>
            <pc:docMk/>
            <pc:sldMk cId="310986706" sldId="386"/>
            <ac:graphicFrameMk id="25" creationId="{09D3B9CD-CDFD-41B2-AC59-8B312D70B5DB}"/>
          </ac:graphicFrameMkLst>
        </pc:graphicFrameChg>
        <pc:graphicFrameChg chg="add mod modGraphic">
          <ac:chgData name="Siobhán Dolan" userId="5fb224f7-af86-4327-acb4-fa0c8c23e721" providerId="ADAL" clId="{E3C07637-C211-4712-BA68-B11444C201DB}" dt="2019-03-04T20:18:20.853" v="469" actId="20577"/>
          <ac:graphicFrameMkLst>
            <pc:docMk/>
            <pc:sldMk cId="310986706" sldId="386"/>
            <ac:graphicFrameMk id="26" creationId="{4BEE0304-A476-45EB-9BB8-8EAD22C5B6B4}"/>
          </ac:graphicFrameMkLst>
        </pc:graphicFrameChg>
        <pc:picChg chg="add del">
          <ac:chgData name="Siobhán Dolan" userId="5fb224f7-af86-4327-acb4-fa0c8c23e721" providerId="ADAL" clId="{E3C07637-C211-4712-BA68-B11444C201DB}" dt="2019-03-04T20:13:52.993" v="335" actId="478"/>
          <ac:picMkLst>
            <pc:docMk/>
            <pc:sldMk cId="310986706" sldId="386"/>
            <ac:picMk id="11" creationId="{E8CBA9E7-2897-4799-BDDD-EC13B0ED4018}"/>
          </ac:picMkLst>
        </pc:picChg>
        <pc:picChg chg="del">
          <ac:chgData name="Siobhán Dolan" userId="5fb224f7-af86-4327-acb4-fa0c8c23e721" providerId="ADAL" clId="{E3C07637-C211-4712-BA68-B11444C201DB}" dt="2019-03-04T20:12:38.273" v="326" actId="478"/>
          <ac:picMkLst>
            <pc:docMk/>
            <pc:sldMk cId="310986706" sldId="386"/>
            <ac:picMk id="12" creationId="{0AFB2AE0-4496-44E8-A880-D997F6F43798}"/>
          </ac:picMkLst>
        </pc:picChg>
        <pc:picChg chg="add del">
          <ac:chgData name="Siobhán Dolan" userId="5fb224f7-af86-4327-acb4-fa0c8c23e721" providerId="ADAL" clId="{E3C07637-C211-4712-BA68-B11444C201DB}" dt="2019-03-04T20:13:52.993" v="335" actId="478"/>
          <ac:picMkLst>
            <pc:docMk/>
            <pc:sldMk cId="310986706" sldId="386"/>
            <ac:picMk id="13" creationId="{FB83D949-B597-4047-8B50-F2320A7398BF}"/>
          </ac:picMkLst>
        </pc:picChg>
        <pc:picChg chg="add mod">
          <ac:chgData name="Siobhán Dolan" userId="5fb224f7-af86-4327-acb4-fa0c8c23e721" providerId="ADAL" clId="{E3C07637-C211-4712-BA68-B11444C201DB}" dt="2019-03-04T20:17:39.624" v="448" actId="14100"/>
          <ac:picMkLst>
            <pc:docMk/>
            <pc:sldMk cId="310986706" sldId="386"/>
            <ac:picMk id="21" creationId="{911A2C11-0309-4E66-B70F-F5AD35373B57}"/>
          </ac:picMkLst>
        </pc:picChg>
        <pc:picChg chg="add mod">
          <ac:chgData name="Siobhán Dolan" userId="5fb224f7-af86-4327-acb4-fa0c8c23e721" providerId="ADAL" clId="{E3C07637-C211-4712-BA68-B11444C201DB}" dt="2019-03-04T20:17:39.624" v="448" actId="14100"/>
          <ac:picMkLst>
            <pc:docMk/>
            <pc:sldMk cId="310986706" sldId="386"/>
            <ac:picMk id="22" creationId="{AE9712BF-317C-40DD-8F9D-2E75EA389222}"/>
          </ac:picMkLst>
        </pc:picChg>
      </pc:sldChg>
      <pc:sldChg chg="modSp">
        <pc:chgData name="Siobhán Dolan" userId="5fb224f7-af86-4327-acb4-fa0c8c23e721" providerId="ADAL" clId="{E3C07637-C211-4712-BA68-B11444C201DB}" dt="2019-03-04T20:20:59.406" v="514" actId="20577"/>
        <pc:sldMkLst>
          <pc:docMk/>
          <pc:sldMk cId="3401100034" sldId="390"/>
        </pc:sldMkLst>
        <pc:spChg chg="mod">
          <ac:chgData name="Siobhán Dolan" userId="5fb224f7-af86-4327-acb4-fa0c8c23e721" providerId="ADAL" clId="{E3C07637-C211-4712-BA68-B11444C201DB}" dt="2019-03-04T20:20:59.406" v="514" actId="20577"/>
          <ac:spMkLst>
            <pc:docMk/>
            <pc:sldMk cId="3401100034" sldId="390"/>
            <ac:spMk id="7" creationId="{C0CD6503-388C-4F9E-9FB0-9053D8579D01}"/>
          </ac:spMkLst>
        </pc:spChg>
      </pc:sldChg>
      <pc:sldChg chg="addSp modSp">
        <pc:chgData name="Siobhán Dolan" userId="5fb224f7-af86-4327-acb4-fa0c8c23e721" providerId="ADAL" clId="{E3C07637-C211-4712-BA68-B11444C201DB}" dt="2019-03-04T19:58:25.267" v="174" actId="1076"/>
        <pc:sldMkLst>
          <pc:docMk/>
          <pc:sldMk cId="1243523223" sldId="395"/>
        </pc:sldMkLst>
        <pc:spChg chg="mod">
          <ac:chgData name="Siobhán Dolan" userId="5fb224f7-af86-4327-acb4-fa0c8c23e721" providerId="ADAL" clId="{E3C07637-C211-4712-BA68-B11444C201DB}" dt="2019-03-04T19:57:52.791" v="165" actId="404"/>
          <ac:spMkLst>
            <pc:docMk/>
            <pc:sldMk cId="1243523223" sldId="395"/>
            <ac:spMk id="7" creationId="{1C533E3C-4E27-4099-B803-54923277C934}"/>
          </ac:spMkLst>
        </pc:spChg>
        <pc:spChg chg="mod">
          <ac:chgData name="Siobhán Dolan" userId="5fb224f7-af86-4327-acb4-fa0c8c23e721" providerId="ADAL" clId="{E3C07637-C211-4712-BA68-B11444C201DB}" dt="2019-03-04T19:57:57.612" v="168" actId="403"/>
          <ac:spMkLst>
            <pc:docMk/>
            <pc:sldMk cId="1243523223" sldId="395"/>
            <ac:spMk id="10" creationId="{EB931248-3A8A-40AF-BAF4-1B9E9DE4C3DA}"/>
          </ac:spMkLst>
        </pc:spChg>
        <pc:spChg chg="mod">
          <ac:chgData name="Siobhán Dolan" userId="5fb224f7-af86-4327-acb4-fa0c8c23e721" providerId="ADAL" clId="{E3C07637-C211-4712-BA68-B11444C201DB}" dt="2019-03-04T19:58:02.054" v="171" actId="403"/>
          <ac:spMkLst>
            <pc:docMk/>
            <pc:sldMk cId="1243523223" sldId="395"/>
            <ac:spMk id="13" creationId="{7FDBA4FB-6D16-4FBF-B0F2-F1BD59C60E72}"/>
          </ac:spMkLst>
        </pc:spChg>
        <pc:spChg chg="mod">
          <ac:chgData name="Siobhán Dolan" userId="5fb224f7-af86-4327-acb4-fa0c8c23e721" providerId="ADAL" clId="{E3C07637-C211-4712-BA68-B11444C201DB}" dt="2019-03-04T19:57:19.074" v="151" actId="115"/>
          <ac:spMkLst>
            <pc:docMk/>
            <pc:sldMk cId="1243523223" sldId="395"/>
            <ac:spMk id="19" creationId="{5252A847-DE45-4FA3-A1F8-EEBEB845FF8E}"/>
          </ac:spMkLst>
        </pc:spChg>
        <pc:grpChg chg="add mod">
          <ac:chgData name="Siobhán Dolan" userId="5fb224f7-af86-4327-acb4-fa0c8c23e721" providerId="ADAL" clId="{E3C07637-C211-4712-BA68-B11444C201DB}" dt="2019-03-04T19:58:11.529" v="172" actId="1076"/>
          <ac:grpSpMkLst>
            <pc:docMk/>
            <pc:sldMk cId="1243523223" sldId="395"/>
            <ac:grpSpMk id="6" creationId="{DF30A779-9C9C-43F5-AE64-B3920158B7CA}"/>
          </ac:grpSpMkLst>
        </pc:grpChg>
        <pc:grpChg chg="add mod">
          <ac:chgData name="Siobhán Dolan" userId="5fb224f7-af86-4327-acb4-fa0c8c23e721" providerId="ADAL" clId="{E3C07637-C211-4712-BA68-B11444C201DB}" dt="2019-03-04T19:58:16.903" v="173" actId="1076"/>
          <ac:grpSpMkLst>
            <pc:docMk/>
            <pc:sldMk cId="1243523223" sldId="395"/>
            <ac:grpSpMk id="9" creationId="{9607C47F-57F1-4851-94EC-6444D4F00FE9}"/>
          </ac:grpSpMkLst>
        </pc:grpChg>
        <pc:grpChg chg="add mod">
          <ac:chgData name="Siobhán Dolan" userId="5fb224f7-af86-4327-acb4-fa0c8c23e721" providerId="ADAL" clId="{E3C07637-C211-4712-BA68-B11444C201DB}" dt="2019-03-04T19:58:25.267" v="174" actId="1076"/>
          <ac:grpSpMkLst>
            <pc:docMk/>
            <pc:sldMk cId="1243523223" sldId="395"/>
            <ac:grpSpMk id="12" creationId="{2664FB90-9ABD-414A-B80F-05D3DFF0C4AA}"/>
          </ac:grpSpMkLst>
        </pc:grpChg>
      </pc:sldChg>
      <pc:sldChg chg="modSp">
        <pc:chgData name="Siobhán Dolan" userId="5fb224f7-af86-4327-acb4-fa0c8c23e721" providerId="ADAL" clId="{E3C07637-C211-4712-BA68-B11444C201DB}" dt="2019-03-04T20:19:49.337" v="490" actId="20577"/>
        <pc:sldMkLst>
          <pc:docMk/>
          <pc:sldMk cId="4292846075" sldId="412"/>
        </pc:sldMkLst>
        <pc:spChg chg="mod">
          <ac:chgData name="Siobhán Dolan" userId="5fb224f7-af86-4327-acb4-fa0c8c23e721" providerId="ADAL" clId="{E3C07637-C211-4712-BA68-B11444C201DB}" dt="2019-03-04T20:19:49.337" v="490" actId="20577"/>
          <ac:spMkLst>
            <pc:docMk/>
            <pc:sldMk cId="4292846075" sldId="412"/>
            <ac:spMk id="19" creationId="{5252A847-DE45-4FA3-A1F8-EEBEB845FF8E}"/>
          </ac:spMkLst>
        </pc:spChg>
      </pc:sldChg>
      <pc:sldChg chg="addSp delSp modSp">
        <pc:chgData name="Siobhán Dolan" userId="5fb224f7-af86-4327-acb4-fa0c8c23e721" providerId="ADAL" clId="{E3C07637-C211-4712-BA68-B11444C201DB}" dt="2019-03-04T20:07:22.243" v="245" actId="1076"/>
        <pc:sldMkLst>
          <pc:docMk/>
          <pc:sldMk cId="2228046793" sldId="415"/>
        </pc:sldMkLst>
        <pc:spChg chg="mod">
          <ac:chgData name="Siobhán Dolan" userId="5fb224f7-af86-4327-acb4-fa0c8c23e721" providerId="ADAL" clId="{E3C07637-C211-4712-BA68-B11444C201DB}" dt="2019-03-04T20:06:52.510" v="238"/>
          <ac:spMkLst>
            <pc:docMk/>
            <pc:sldMk cId="2228046793" sldId="415"/>
            <ac:spMk id="19" creationId="{5252A847-DE45-4FA3-A1F8-EEBEB845FF8E}"/>
          </ac:spMkLst>
        </pc:spChg>
        <pc:graphicFrameChg chg="del modGraphic">
          <ac:chgData name="Siobhán Dolan" userId="5fb224f7-af86-4327-acb4-fa0c8c23e721" providerId="ADAL" clId="{E3C07637-C211-4712-BA68-B11444C201DB}" dt="2019-03-04T20:06:35.455" v="236" actId="478"/>
          <ac:graphicFrameMkLst>
            <pc:docMk/>
            <pc:sldMk cId="2228046793" sldId="415"/>
            <ac:graphicFrameMk id="6" creationId="{B672E1D5-2F27-4A51-9C7B-E0DB99D09E09}"/>
          </ac:graphicFrameMkLst>
        </pc:graphicFrameChg>
        <pc:graphicFrameChg chg="add mod modGraphic">
          <ac:chgData name="Siobhán Dolan" userId="5fb224f7-af86-4327-acb4-fa0c8c23e721" providerId="ADAL" clId="{E3C07637-C211-4712-BA68-B11444C201DB}" dt="2019-03-04T20:07:22.243" v="245" actId="1076"/>
          <ac:graphicFrameMkLst>
            <pc:docMk/>
            <pc:sldMk cId="2228046793" sldId="415"/>
            <ac:graphicFrameMk id="7" creationId="{3271C714-D727-4FAF-A7DE-AF6849CD717E}"/>
          </ac:graphicFrameMkLst>
        </pc:graphicFrameChg>
      </pc:sldChg>
      <pc:sldChg chg="addSp modSp add del ord">
        <pc:chgData name="Siobhán Dolan" userId="5fb224f7-af86-4327-acb4-fa0c8c23e721" providerId="ADAL" clId="{E3C07637-C211-4712-BA68-B11444C201DB}" dt="2019-03-04T20:11:12.213" v="308"/>
        <pc:sldMkLst>
          <pc:docMk/>
          <pc:sldMk cId="3115258799" sldId="419"/>
        </pc:sldMkLst>
        <pc:spChg chg="mod">
          <ac:chgData name="Siobhán Dolan" userId="5fb224f7-af86-4327-acb4-fa0c8c23e721" providerId="ADAL" clId="{E3C07637-C211-4712-BA68-B11444C201DB}" dt="2019-03-04T20:10:13.681" v="293" actId="6549"/>
          <ac:spMkLst>
            <pc:docMk/>
            <pc:sldMk cId="3115258799" sldId="419"/>
            <ac:spMk id="19" creationId="{5252A847-DE45-4FA3-A1F8-EEBEB845FF8E}"/>
          </ac:spMkLst>
        </pc:spChg>
        <pc:graphicFrameChg chg="add mod modGraphic">
          <ac:chgData name="Siobhán Dolan" userId="5fb224f7-af86-4327-acb4-fa0c8c23e721" providerId="ADAL" clId="{E3C07637-C211-4712-BA68-B11444C201DB}" dt="2019-03-04T20:11:12.213" v="308"/>
          <ac:graphicFrameMkLst>
            <pc:docMk/>
            <pc:sldMk cId="3115258799" sldId="419"/>
            <ac:graphicFrameMk id="6" creationId="{693CFAE4-EF00-4A8A-BB18-C005D808D01F}"/>
          </ac:graphicFrameMkLst>
        </pc:graphicFrameChg>
      </pc:sldChg>
      <pc:sldChg chg="modSp">
        <pc:chgData name="Siobhán Dolan" userId="5fb224f7-af86-4327-acb4-fa0c8c23e721" providerId="ADAL" clId="{E3C07637-C211-4712-BA68-B11444C201DB}" dt="2019-03-04T20:04:28.599" v="223" actId="20577"/>
        <pc:sldMkLst>
          <pc:docMk/>
          <pc:sldMk cId="3520002245" sldId="423"/>
        </pc:sldMkLst>
        <pc:spChg chg="mod">
          <ac:chgData name="Siobhán Dolan" userId="5fb224f7-af86-4327-acb4-fa0c8c23e721" providerId="ADAL" clId="{E3C07637-C211-4712-BA68-B11444C201DB}" dt="2019-03-04T20:04:28.599" v="223" actId="20577"/>
          <ac:spMkLst>
            <pc:docMk/>
            <pc:sldMk cId="3520002245" sldId="423"/>
            <ac:spMk id="19" creationId="{5252A847-DE45-4FA3-A1F8-EEBEB845FF8E}"/>
          </ac:spMkLst>
        </pc:spChg>
      </pc:sldChg>
      <pc:sldChg chg="modSp add">
        <pc:chgData name="Siobhán Dolan" userId="5fb224f7-af86-4327-acb4-fa0c8c23e721" providerId="ADAL" clId="{E3C07637-C211-4712-BA68-B11444C201DB}" dt="2019-03-04T20:11:39.675" v="312"/>
        <pc:sldMkLst>
          <pc:docMk/>
          <pc:sldMk cId="3371329616" sldId="431"/>
        </pc:sldMkLst>
        <pc:graphicFrameChg chg="mod modGraphic">
          <ac:chgData name="Siobhán Dolan" userId="5fb224f7-af86-4327-acb4-fa0c8c23e721" providerId="ADAL" clId="{E3C07637-C211-4712-BA68-B11444C201DB}" dt="2019-03-04T20:11:39.675" v="312"/>
          <ac:graphicFrameMkLst>
            <pc:docMk/>
            <pc:sldMk cId="3371329616" sldId="431"/>
            <ac:graphicFrameMk id="7" creationId="{F87CC369-6325-4271-AE78-6BF07B5AFC79}"/>
          </ac:graphicFrameMkLst>
        </pc:graphicFrameChg>
      </pc:sldChg>
      <pc:sldChg chg="modSp add">
        <pc:chgData name="Siobhán Dolan" userId="5fb224f7-af86-4327-acb4-fa0c8c23e721" providerId="ADAL" clId="{E3C07637-C211-4712-BA68-B11444C201DB}" dt="2019-03-04T20:20:30.348" v="497" actId="20577"/>
        <pc:sldMkLst>
          <pc:docMk/>
          <pc:sldMk cId="2618342356" sldId="432"/>
        </pc:sldMkLst>
        <pc:graphicFrameChg chg="mod modGraphic">
          <ac:chgData name="Siobhán Dolan" userId="5fb224f7-af86-4327-acb4-fa0c8c23e721" providerId="ADAL" clId="{E3C07637-C211-4712-BA68-B11444C201DB}" dt="2019-03-04T20:20:30.348" v="497" actId="20577"/>
          <ac:graphicFrameMkLst>
            <pc:docMk/>
            <pc:sldMk cId="2618342356" sldId="432"/>
            <ac:graphicFrameMk id="9" creationId="{0C887951-3A63-4532-8FA6-9786169195B8}"/>
          </ac:graphicFrameMkLst>
        </pc:graphicFrameChg>
      </pc:sldChg>
      <pc:sldChg chg="modSp add">
        <pc:chgData name="Siobhán Dolan" userId="5fb224f7-af86-4327-acb4-fa0c8c23e721" providerId="ADAL" clId="{E3C07637-C211-4712-BA68-B11444C201DB}" dt="2019-03-04T20:20:02.961" v="492" actId="20577"/>
        <pc:sldMkLst>
          <pc:docMk/>
          <pc:sldMk cId="3013317169" sldId="433"/>
        </pc:sldMkLst>
        <pc:spChg chg="mod">
          <ac:chgData name="Siobhán Dolan" userId="5fb224f7-af86-4327-acb4-fa0c8c23e721" providerId="ADAL" clId="{E3C07637-C211-4712-BA68-B11444C201DB}" dt="2019-03-04T20:20:02.961" v="492" actId="20577"/>
          <ac:spMkLst>
            <pc:docMk/>
            <pc:sldMk cId="3013317169" sldId="433"/>
            <ac:spMk id="19" creationId="{5252A847-DE45-4FA3-A1F8-EEBEB845FF8E}"/>
          </ac:spMkLst>
        </pc:spChg>
      </pc:sldChg>
      <pc:sldChg chg="add">
        <pc:chgData name="Siobhán Dolan" userId="5fb224f7-af86-4327-acb4-fa0c8c23e721" providerId="ADAL" clId="{E3C07637-C211-4712-BA68-B11444C201DB}" dt="2019-03-04T20:04:25.548" v="222"/>
        <pc:sldMkLst>
          <pc:docMk/>
          <pc:sldMk cId="2259421994" sldId="434"/>
        </pc:sldMkLst>
      </pc:sldChg>
      <pc:sldChg chg="modSp add">
        <pc:chgData name="Siobhán Dolan" userId="5fb224f7-af86-4327-acb4-fa0c8c23e721" providerId="ADAL" clId="{E3C07637-C211-4712-BA68-B11444C201DB}" dt="2019-03-04T20:07:43.299" v="251" actId="403"/>
        <pc:sldMkLst>
          <pc:docMk/>
          <pc:sldMk cId="113019101" sldId="435"/>
        </pc:sldMkLst>
        <pc:spChg chg="mod">
          <ac:chgData name="Siobhán Dolan" userId="5fb224f7-af86-4327-acb4-fa0c8c23e721" providerId="ADAL" clId="{E3C07637-C211-4712-BA68-B11444C201DB}" dt="2019-03-04T20:07:43.299" v="251" actId="403"/>
          <ac:spMkLst>
            <pc:docMk/>
            <pc:sldMk cId="113019101" sldId="435"/>
            <ac:spMk id="19" creationId="{5252A847-DE45-4FA3-A1F8-EEBEB845FF8E}"/>
          </ac:spMkLst>
        </pc:spChg>
      </pc:sldChg>
      <pc:sldChg chg="add">
        <pc:chgData name="Siobhán Dolan" userId="5fb224f7-af86-4327-acb4-fa0c8c23e721" providerId="ADAL" clId="{E3C07637-C211-4712-BA68-B11444C201DB}" dt="2019-03-04T20:19:44.848" v="489"/>
        <pc:sldMkLst>
          <pc:docMk/>
          <pc:sldMk cId="1282201925" sldId="439"/>
        </pc:sldMkLst>
      </pc:sldChg>
    </pc:docChg>
  </pc:docChgLst>
  <pc:docChgLst>
    <pc:chgData name="Kyle Tidswell-Brown" userId="3518c4a0-5c99-4880-b127-cb60ccf11a39" providerId="ADAL" clId="{D25BAD68-97B1-415E-89DB-8991459545A3}"/>
    <pc:docChg chg="undo custSel addSld delSld modSld">
      <pc:chgData name="Kyle Tidswell-Brown" userId="3518c4a0-5c99-4880-b127-cb60ccf11a39" providerId="ADAL" clId="{D25BAD68-97B1-415E-89DB-8991459545A3}" dt="2019-03-15T08:44:53.132" v="1029" actId="20577"/>
      <pc:docMkLst>
        <pc:docMk/>
      </pc:docMkLst>
      <pc:sldChg chg="modSp">
        <pc:chgData name="Kyle Tidswell-Brown" userId="3518c4a0-5c99-4880-b127-cb60ccf11a39" providerId="ADAL" clId="{D25BAD68-97B1-415E-89DB-8991459545A3}" dt="2019-03-13T09:29:36.971" v="3"/>
        <pc:sldMkLst>
          <pc:docMk/>
          <pc:sldMk cId="2637481266" sldId="256"/>
        </pc:sldMkLst>
        <pc:spChg chg="mod">
          <ac:chgData name="Kyle Tidswell-Brown" userId="3518c4a0-5c99-4880-b127-cb60ccf11a39" providerId="ADAL" clId="{D25BAD68-97B1-415E-89DB-8991459545A3}" dt="2019-03-13T09:29:36.971" v="3"/>
          <ac:spMkLst>
            <pc:docMk/>
            <pc:sldMk cId="2637481266" sldId="256"/>
            <ac:spMk id="19" creationId="{5252A847-DE45-4FA3-A1F8-EEBEB845FF8E}"/>
          </ac:spMkLst>
        </pc:spChg>
      </pc:sldChg>
      <pc:sldChg chg="modSp">
        <pc:chgData name="Kyle Tidswell-Brown" userId="3518c4a0-5c99-4880-b127-cb60ccf11a39" providerId="ADAL" clId="{D25BAD68-97B1-415E-89DB-8991459545A3}" dt="2019-03-13T14:18:20.785" v="16" actId="20577"/>
        <pc:sldMkLst>
          <pc:docMk/>
          <pc:sldMk cId="1035052751" sldId="361"/>
        </pc:sldMkLst>
        <pc:spChg chg="mod">
          <ac:chgData name="Kyle Tidswell-Brown" userId="3518c4a0-5c99-4880-b127-cb60ccf11a39" providerId="ADAL" clId="{D25BAD68-97B1-415E-89DB-8991459545A3}" dt="2019-03-13T14:18:20.785" v="16" actId="20577"/>
          <ac:spMkLst>
            <pc:docMk/>
            <pc:sldMk cId="1035052751" sldId="361"/>
            <ac:spMk id="19" creationId="{5252A847-DE45-4FA3-A1F8-EEBEB845FF8E}"/>
          </ac:spMkLst>
        </pc:spChg>
        <pc:graphicFrameChg chg="mod modGraphic">
          <ac:chgData name="Kyle Tidswell-Brown" userId="3518c4a0-5c99-4880-b127-cb60ccf11a39" providerId="ADAL" clId="{D25BAD68-97B1-415E-89DB-8991459545A3}" dt="2019-03-13T14:18:14.724" v="14" actId="12788"/>
          <ac:graphicFrameMkLst>
            <pc:docMk/>
            <pc:sldMk cId="1035052751" sldId="361"/>
            <ac:graphicFrameMk id="7" creationId="{F87CC369-6325-4271-AE78-6BF07B5AFC79}"/>
          </ac:graphicFrameMkLst>
        </pc:graphicFrameChg>
      </pc:sldChg>
      <pc:sldChg chg="addSp delSp modSp">
        <pc:chgData name="Kyle Tidswell-Brown" userId="3518c4a0-5c99-4880-b127-cb60ccf11a39" providerId="ADAL" clId="{D25BAD68-97B1-415E-89DB-8991459545A3}" dt="2019-03-14T13:32:42.698" v="871" actId="20577"/>
        <pc:sldMkLst>
          <pc:docMk/>
          <pc:sldMk cId="310986706" sldId="386"/>
        </pc:sldMkLst>
        <pc:spChg chg="add mod topLvl">
          <ac:chgData name="Kyle Tidswell-Brown" userId="3518c4a0-5c99-4880-b127-cb60ccf11a39" providerId="ADAL" clId="{D25BAD68-97B1-415E-89DB-8991459545A3}" dt="2019-03-14T13:32:05.490" v="837" actId="165"/>
          <ac:spMkLst>
            <pc:docMk/>
            <pc:sldMk cId="310986706" sldId="386"/>
            <ac:spMk id="4" creationId="{2C027F1B-7D9D-437E-9D79-C0C64112B1EA}"/>
          </ac:spMkLst>
        </pc:spChg>
        <pc:spChg chg="add del mod topLvl">
          <ac:chgData name="Kyle Tidswell-Brown" userId="3518c4a0-5c99-4880-b127-cb60ccf11a39" providerId="ADAL" clId="{D25BAD68-97B1-415E-89DB-8991459545A3}" dt="2019-03-14T13:32:34.304" v="866" actId="478"/>
          <ac:spMkLst>
            <pc:docMk/>
            <pc:sldMk cId="310986706" sldId="386"/>
            <ac:spMk id="5" creationId="{3CA50874-0951-4304-9E37-E5F13BBF1BED}"/>
          </ac:spMkLst>
        </pc:spChg>
        <pc:spChg chg="add mod topLvl">
          <ac:chgData name="Kyle Tidswell-Brown" userId="3518c4a0-5c99-4880-b127-cb60ccf11a39" providerId="ADAL" clId="{D25BAD68-97B1-415E-89DB-8991459545A3}" dt="2019-03-14T13:32:05.490" v="837" actId="165"/>
          <ac:spMkLst>
            <pc:docMk/>
            <pc:sldMk cId="310986706" sldId="386"/>
            <ac:spMk id="14" creationId="{0A992B96-A60D-4C1F-9C28-82E358EFA543}"/>
          </ac:spMkLst>
        </pc:spChg>
        <pc:spChg chg="mod">
          <ac:chgData name="Kyle Tidswell-Brown" userId="3518c4a0-5c99-4880-b127-cb60ccf11a39" providerId="ADAL" clId="{D25BAD68-97B1-415E-89DB-8991459545A3}" dt="2019-03-14T13:32:10.652" v="838" actId="20577"/>
          <ac:spMkLst>
            <pc:docMk/>
            <pc:sldMk cId="310986706" sldId="386"/>
            <ac:spMk id="19" creationId="{5252A847-DE45-4FA3-A1F8-EEBEB845FF8E}"/>
          </ac:spMkLst>
        </pc:spChg>
        <pc:spChg chg="add mod">
          <ac:chgData name="Kyle Tidswell-Brown" userId="3518c4a0-5c99-4880-b127-cb60ccf11a39" providerId="ADAL" clId="{D25BAD68-97B1-415E-89DB-8991459545A3}" dt="2019-03-14T13:32:42.698" v="871" actId="20577"/>
          <ac:spMkLst>
            <pc:docMk/>
            <pc:sldMk cId="310986706" sldId="386"/>
            <ac:spMk id="20" creationId="{844B30DE-7C55-4F17-BE32-05E50E84244E}"/>
          </ac:spMkLst>
        </pc:spChg>
        <pc:spChg chg="del">
          <ac:chgData name="Kyle Tidswell-Brown" userId="3518c4a0-5c99-4880-b127-cb60ccf11a39" providerId="ADAL" clId="{D25BAD68-97B1-415E-89DB-8991459545A3}" dt="2019-03-14T13:30:18.191" v="789" actId="478"/>
          <ac:spMkLst>
            <pc:docMk/>
            <pc:sldMk cId="310986706" sldId="386"/>
            <ac:spMk id="23" creationId="{D0D6DC54-655C-473E-BB6B-EE285CE7D44F}"/>
          </ac:spMkLst>
        </pc:spChg>
        <pc:spChg chg="mod topLvl">
          <ac:chgData name="Kyle Tidswell-Brown" userId="3518c4a0-5c99-4880-b127-cb60ccf11a39" providerId="ADAL" clId="{D25BAD68-97B1-415E-89DB-8991459545A3}" dt="2019-03-14T13:32:05.490" v="837" actId="165"/>
          <ac:spMkLst>
            <pc:docMk/>
            <pc:sldMk cId="310986706" sldId="386"/>
            <ac:spMk id="24" creationId="{D289F48B-EC29-4EBE-BC10-1FAAD91938F1}"/>
          </ac:spMkLst>
        </pc:spChg>
        <pc:grpChg chg="add del mod">
          <ac:chgData name="Kyle Tidswell-Brown" userId="3518c4a0-5c99-4880-b127-cb60ccf11a39" providerId="ADAL" clId="{D25BAD68-97B1-415E-89DB-8991459545A3}" dt="2019-03-14T13:32:05.490" v="837" actId="165"/>
          <ac:grpSpMkLst>
            <pc:docMk/>
            <pc:sldMk cId="310986706" sldId="386"/>
            <ac:grpSpMk id="6" creationId="{8CDEAEF6-2F6B-43CA-9606-73AAA1B37CEE}"/>
          </ac:grpSpMkLst>
        </pc:grpChg>
        <pc:graphicFrameChg chg="del mod modGraphic">
          <ac:chgData name="Kyle Tidswell-Brown" userId="3518c4a0-5c99-4880-b127-cb60ccf11a39" providerId="ADAL" clId="{D25BAD68-97B1-415E-89DB-8991459545A3}" dt="2019-03-14T13:31:17.277" v="804" actId="478"/>
          <ac:graphicFrameMkLst>
            <pc:docMk/>
            <pc:sldMk cId="310986706" sldId="386"/>
            <ac:graphicFrameMk id="25" creationId="{09D3B9CD-CDFD-41B2-AC59-8B312D70B5DB}"/>
          </ac:graphicFrameMkLst>
        </pc:graphicFrameChg>
        <pc:graphicFrameChg chg="del mod modGraphic">
          <ac:chgData name="Kyle Tidswell-Brown" userId="3518c4a0-5c99-4880-b127-cb60ccf11a39" providerId="ADAL" clId="{D25BAD68-97B1-415E-89DB-8991459545A3}" dt="2019-03-14T13:31:22.276" v="805" actId="478"/>
          <ac:graphicFrameMkLst>
            <pc:docMk/>
            <pc:sldMk cId="310986706" sldId="386"/>
            <ac:graphicFrameMk id="26" creationId="{4BEE0304-A476-45EB-9BB8-8EAD22C5B6B4}"/>
          </ac:graphicFrameMkLst>
        </pc:graphicFrameChg>
        <pc:picChg chg="add mod topLvl modCrop">
          <ac:chgData name="Kyle Tidswell-Brown" userId="3518c4a0-5c99-4880-b127-cb60ccf11a39" providerId="ADAL" clId="{D25BAD68-97B1-415E-89DB-8991459545A3}" dt="2019-03-14T13:32:05.490" v="837" actId="165"/>
          <ac:picMkLst>
            <pc:docMk/>
            <pc:sldMk cId="310986706" sldId="386"/>
            <ac:picMk id="3" creationId="{D1574C3A-F65C-43FC-8DCB-032EE3C1A999}"/>
          </ac:picMkLst>
        </pc:picChg>
        <pc:picChg chg="add mod topLvl modCrop">
          <ac:chgData name="Kyle Tidswell-Brown" userId="3518c4a0-5c99-4880-b127-cb60ccf11a39" providerId="ADAL" clId="{D25BAD68-97B1-415E-89DB-8991459545A3}" dt="2019-03-14T13:32:05.490" v="837" actId="165"/>
          <ac:picMkLst>
            <pc:docMk/>
            <pc:sldMk cId="310986706" sldId="386"/>
            <ac:picMk id="15" creationId="{B6B76B7D-A8AD-4C7A-8250-9A0717533408}"/>
          </ac:picMkLst>
        </pc:picChg>
        <pc:picChg chg="del">
          <ac:chgData name="Kyle Tidswell-Brown" userId="3518c4a0-5c99-4880-b127-cb60ccf11a39" providerId="ADAL" clId="{D25BAD68-97B1-415E-89DB-8991459545A3}" dt="2019-03-14T13:28:50.305" v="757" actId="478"/>
          <ac:picMkLst>
            <pc:docMk/>
            <pc:sldMk cId="310986706" sldId="386"/>
            <ac:picMk id="21" creationId="{911A2C11-0309-4E66-B70F-F5AD35373B57}"/>
          </ac:picMkLst>
        </pc:picChg>
        <pc:picChg chg="del">
          <ac:chgData name="Kyle Tidswell-Brown" userId="3518c4a0-5c99-4880-b127-cb60ccf11a39" providerId="ADAL" clId="{D25BAD68-97B1-415E-89DB-8991459545A3}" dt="2019-03-14T13:28:51.102" v="758" actId="478"/>
          <ac:picMkLst>
            <pc:docMk/>
            <pc:sldMk cId="310986706" sldId="386"/>
            <ac:picMk id="22" creationId="{AE9712BF-317C-40DD-8F9D-2E75EA389222}"/>
          </ac:picMkLst>
        </pc:picChg>
      </pc:sldChg>
      <pc:sldChg chg="modSp">
        <pc:chgData name="Kyle Tidswell-Brown" userId="3518c4a0-5c99-4880-b127-cb60ccf11a39" providerId="ADAL" clId="{D25BAD68-97B1-415E-89DB-8991459545A3}" dt="2019-03-15T08:44:24.220" v="1019" actId="20577"/>
        <pc:sldMkLst>
          <pc:docMk/>
          <pc:sldMk cId="3401100034" sldId="390"/>
        </pc:sldMkLst>
        <pc:spChg chg="mod">
          <ac:chgData name="Kyle Tidswell-Brown" userId="3518c4a0-5c99-4880-b127-cb60ccf11a39" providerId="ADAL" clId="{D25BAD68-97B1-415E-89DB-8991459545A3}" dt="2019-03-15T08:44:24.220" v="1019" actId="20577"/>
          <ac:spMkLst>
            <pc:docMk/>
            <pc:sldMk cId="3401100034" sldId="390"/>
            <ac:spMk id="7" creationId="{C0CD6503-388C-4F9E-9FB0-9053D8579D01}"/>
          </ac:spMkLst>
        </pc:spChg>
      </pc:sldChg>
      <pc:sldChg chg="addSp delSp modSp">
        <pc:chgData name="Kyle Tidswell-Brown" userId="3518c4a0-5c99-4880-b127-cb60ccf11a39" providerId="ADAL" clId="{D25BAD68-97B1-415E-89DB-8991459545A3}" dt="2019-03-14T13:21:15.724" v="361" actId="1038"/>
        <pc:sldMkLst>
          <pc:docMk/>
          <pc:sldMk cId="1243523223" sldId="395"/>
        </pc:sldMkLst>
        <pc:spChg chg="mod">
          <ac:chgData name="Kyle Tidswell-Brown" userId="3518c4a0-5c99-4880-b127-cb60ccf11a39" providerId="ADAL" clId="{D25BAD68-97B1-415E-89DB-8991459545A3}" dt="2019-03-13T14:30:20.790" v="261" actId="2085"/>
          <ac:spMkLst>
            <pc:docMk/>
            <pc:sldMk cId="1243523223" sldId="395"/>
            <ac:spMk id="7" creationId="{1C533E3C-4E27-4099-B803-54923277C934}"/>
          </ac:spMkLst>
        </pc:spChg>
        <pc:spChg chg="mod">
          <ac:chgData name="Kyle Tidswell-Brown" userId="3518c4a0-5c99-4880-b127-cb60ccf11a39" providerId="ADAL" clId="{D25BAD68-97B1-415E-89DB-8991459545A3}" dt="2019-03-13T14:30:19.016" v="260" actId="2085"/>
          <ac:spMkLst>
            <pc:docMk/>
            <pc:sldMk cId="1243523223" sldId="395"/>
            <ac:spMk id="10" creationId="{EB931248-3A8A-40AF-BAF4-1B9E9DE4C3DA}"/>
          </ac:spMkLst>
        </pc:spChg>
        <pc:spChg chg="del mod topLvl">
          <ac:chgData name="Kyle Tidswell-Brown" userId="3518c4a0-5c99-4880-b127-cb60ccf11a39" providerId="ADAL" clId="{D25BAD68-97B1-415E-89DB-8991459545A3}" dt="2019-03-13T14:31:09.009" v="310" actId="478"/>
          <ac:spMkLst>
            <pc:docMk/>
            <pc:sldMk cId="1243523223" sldId="395"/>
            <ac:spMk id="13" creationId="{7FDBA4FB-6D16-4FBF-B0F2-F1BD59C60E72}"/>
          </ac:spMkLst>
        </pc:spChg>
        <pc:spChg chg="mod">
          <ac:chgData name="Kyle Tidswell-Brown" userId="3518c4a0-5c99-4880-b127-cb60ccf11a39" providerId="ADAL" clId="{D25BAD68-97B1-415E-89DB-8991459545A3}" dt="2019-03-14T13:21:11.456" v="354" actId="20577"/>
          <ac:spMkLst>
            <pc:docMk/>
            <pc:sldMk cId="1243523223" sldId="395"/>
            <ac:spMk id="19" creationId="{5252A847-DE45-4FA3-A1F8-EEBEB845FF8E}"/>
          </ac:spMkLst>
        </pc:spChg>
        <pc:grpChg chg="mod">
          <ac:chgData name="Kyle Tidswell-Brown" userId="3518c4a0-5c99-4880-b127-cb60ccf11a39" providerId="ADAL" clId="{D25BAD68-97B1-415E-89DB-8991459545A3}" dt="2019-03-14T13:21:15.724" v="361" actId="1038"/>
          <ac:grpSpMkLst>
            <pc:docMk/>
            <pc:sldMk cId="1243523223" sldId="395"/>
            <ac:grpSpMk id="9" creationId="{9607C47F-57F1-4851-94EC-6444D4F00FE9}"/>
          </ac:grpSpMkLst>
        </pc:grpChg>
        <pc:grpChg chg="del">
          <ac:chgData name="Kyle Tidswell-Brown" userId="3518c4a0-5c99-4880-b127-cb60ccf11a39" providerId="ADAL" clId="{D25BAD68-97B1-415E-89DB-8991459545A3}" dt="2019-03-13T14:31:09.009" v="310" actId="478"/>
          <ac:grpSpMkLst>
            <pc:docMk/>
            <pc:sldMk cId="1243523223" sldId="395"/>
            <ac:grpSpMk id="12" creationId="{2664FB90-9ABD-414A-B80F-05D3DFF0C4AA}"/>
          </ac:grpSpMkLst>
        </pc:grpChg>
        <pc:grpChg chg="add">
          <ac:chgData name="Kyle Tidswell-Brown" userId="3518c4a0-5c99-4880-b127-cb60ccf11a39" providerId="ADAL" clId="{D25BAD68-97B1-415E-89DB-8991459545A3}" dt="2019-03-13T14:31:09.405" v="311"/>
          <ac:grpSpMkLst>
            <pc:docMk/>
            <pc:sldMk cId="1243523223" sldId="395"/>
            <ac:grpSpMk id="15" creationId="{503EE7F8-CA55-49BE-831E-A6E16EA04C1E}"/>
          </ac:grpSpMkLst>
        </pc:grpChg>
        <pc:cxnChg chg="del topLvl">
          <ac:chgData name="Kyle Tidswell-Brown" userId="3518c4a0-5c99-4880-b127-cb60ccf11a39" providerId="ADAL" clId="{D25BAD68-97B1-415E-89DB-8991459545A3}" dt="2019-03-13T14:31:12.270" v="312" actId="478"/>
          <ac:cxnSpMkLst>
            <pc:docMk/>
            <pc:sldMk cId="1243523223" sldId="395"/>
            <ac:cxnSpMk id="14" creationId="{CC4DE469-8278-4142-AAC2-4616E355AEC3}"/>
          </ac:cxnSpMkLst>
        </pc:cxnChg>
      </pc:sldChg>
      <pc:sldChg chg="modSp">
        <pc:chgData name="Kyle Tidswell-Brown" userId="3518c4a0-5c99-4880-b127-cb60ccf11a39" providerId="ADAL" clId="{D25BAD68-97B1-415E-89DB-8991459545A3}" dt="2019-03-13T14:34:35.865" v="348" actId="20577"/>
        <pc:sldMkLst>
          <pc:docMk/>
          <pc:sldMk cId="4292846075" sldId="412"/>
        </pc:sldMkLst>
        <pc:spChg chg="mod">
          <ac:chgData name="Kyle Tidswell-Brown" userId="3518c4a0-5c99-4880-b127-cb60ccf11a39" providerId="ADAL" clId="{D25BAD68-97B1-415E-89DB-8991459545A3}" dt="2019-03-13T14:34:35.865" v="348" actId="20577"/>
          <ac:spMkLst>
            <pc:docMk/>
            <pc:sldMk cId="4292846075" sldId="412"/>
            <ac:spMk id="19" creationId="{5252A847-DE45-4FA3-A1F8-EEBEB845FF8E}"/>
          </ac:spMkLst>
        </pc:spChg>
      </pc:sldChg>
      <pc:sldChg chg="delSp modSp">
        <pc:chgData name="Kyle Tidswell-Brown" userId="3518c4a0-5c99-4880-b127-cb60ccf11a39" providerId="ADAL" clId="{D25BAD68-97B1-415E-89DB-8991459545A3}" dt="2019-03-15T08:44:53.132" v="1029" actId="20577"/>
        <pc:sldMkLst>
          <pc:docMk/>
          <pc:sldMk cId="2228046793" sldId="415"/>
        </pc:sldMkLst>
        <pc:spChg chg="mod">
          <ac:chgData name="Kyle Tidswell-Brown" userId="3518c4a0-5c99-4880-b127-cb60ccf11a39" providerId="ADAL" clId="{D25BAD68-97B1-415E-89DB-8991459545A3}" dt="2019-03-15T08:44:53.132" v="1029" actId="20577"/>
          <ac:spMkLst>
            <pc:docMk/>
            <pc:sldMk cId="2228046793" sldId="415"/>
            <ac:spMk id="19" creationId="{5252A847-DE45-4FA3-A1F8-EEBEB845FF8E}"/>
          </ac:spMkLst>
        </pc:spChg>
        <pc:graphicFrameChg chg="del">
          <ac:chgData name="Kyle Tidswell-Brown" userId="3518c4a0-5c99-4880-b127-cb60ccf11a39" providerId="ADAL" clId="{D25BAD68-97B1-415E-89DB-8991459545A3}" dt="2019-03-14T13:21:40.187" v="372" actId="478"/>
          <ac:graphicFrameMkLst>
            <pc:docMk/>
            <pc:sldMk cId="2228046793" sldId="415"/>
            <ac:graphicFrameMk id="7" creationId="{3271C714-D727-4FAF-A7DE-AF6849CD717E}"/>
          </ac:graphicFrameMkLst>
        </pc:graphicFrameChg>
      </pc:sldChg>
      <pc:sldChg chg="addSp delSp modSp">
        <pc:chgData name="Kyle Tidswell-Brown" userId="3518c4a0-5c99-4880-b127-cb60ccf11a39" providerId="ADAL" clId="{D25BAD68-97B1-415E-89DB-8991459545A3}" dt="2019-03-14T13:26:58.646" v="600" actId="1036"/>
        <pc:sldMkLst>
          <pc:docMk/>
          <pc:sldMk cId="3115258799" sldId="419"/>
        </pc:sldMkLst>
        <pc:spChg chg="mod">
          <ac:chgData name="Kyle Tidswell-Brown" userId="3518c4a0-5c99-4880-b127-cb60ccf11a39" providerId="ADAL" clId="{D25BAD68-97B1-415E-89DB-8991459545A3}" dt="2019-03-14T13:26:54.225" v="583" actId="20577"/>
          <ac:spMkLst>
            <pc:docMk/>
            <pc:sldMk cId="3115258799" sldId="419"/>
            <ac:spMk id="19" creationId="{5252A847-DE45-4FA3-A1F8-EEBEB845FF8E}"/>
          </ac:spMkLst>
        </pc:spChg>
        <pc:graphicFrameChg chg="del">
          <ac:chgData name="Kyle Tidswell-Brown" userId="3518c4a0-5c99-4880-b127-cb60ccf11a39" providerId="ADAL" clId="{D25BAD68-97B1-415E-89DB-8991459545A3}" dt="2019-03-14T13:23:54.741" v="449" actId="478"/>
          <ac:graphicFrameMkLst>
            <pc:docMk/>
            <pc:sldMk cId="3115258799" sldId="419"/>
            <ac:graphicFrameMk id="6" creationId="{693CFAE4-EF00-4A8A-BB18-C005D808D01F}"/>
          </ac:graphicFrameMkLst>
        </pc:graphicFrameChg>
        <pc:graphicFrameChg chg="add mod modGraphic">
          <ac:chgData name="Kyle Tidswell-Brown" userId="3518c4a0-5c99-4880-b127-cb60ccf11a39" providerId="ADAL" clId="{D25BAD68-97B1-415E-89DB-8991459545A3}" dt="2019-03-14T13:26:58.646" v="600" actId="1036"/>
          <ac:graphicFrameMkLst>
            <pc:docMk/>
            <pc:sldMk cId="3115258799" sldId="419"/>
            <ac:graphicFrameMk id="7" creationId="{9CCD8FE8-8F77-4339-93E8-9B467A1AD47D}"/>
          </ac:graphicFrameMkLst>
        </pc:graphicFrameChg>
      </pc:sldChg>
      <pc:sldChg chg="modSp">
        <pc:chgData name="Kyle Tidswell-Brown" userId="3518c4a0-5c99-4880-b127-cb60ccf11a39" providerId="ADAL" clId="{D25BAD68-97B1-415E-89DB-8991459545A3}" dt="2019-03-13T14:33:23.942" v="328" actId="20577"/>
        <pc:sldMkLst>
          <pc:docMk/>
          <pc:sldMk cId="3520002245" sldId="423"/>
        </pc:sldMkLst>
        <pc:spChg chg="mod">
          <ac:chgData name="Kyle Tidswell-Brown" userId="3518c4a0-5c99-4880-b127-cb60ccf11a39" providerId="ADAL" clId="{D25BAD68-97B1-415E-89DB-8991459545A3}" dt="2019-03-13T14:33:23.942" v="328" actId="20577"/>
          <ac:spMkLst>
            <pc:docMk/>
            <pc:sldMk cId="3520002245" sldId="423"/>
            <ac:spMk id="19" creationId="{5252A847-DE45-4FA3-A1F8-EEBEB845FF8E}"/>
          </ac:spMkLst>
        </pc:spChg>
      </pc:sldChg>
      <pc:sldChg chg="addSp delSp modSp">
        <pc:chgData name="Kyle Tidswell-Brown" userId="3518c4a0-5c99-4880-b127-cb60ccf11a39" providerId="ADAL" clId="{D25BAD68-97B1-415E-89DB-8991459545A3}" dt="2019-03-13T14:19:10.285" v="28" actId="20577"/>
        <pc:sldMkLst>
          <pc:docMk/>
          <pc:sldMk cId="3371329616" sldId="431"/>
        </pc:sldMkLst>
        <pc:spChg chg="mod">
          <ac:chgData name="Kyle Tidswell-Brown" userId="3518c4a0-5c99-4880-b127-cb60ccf11a39" providerId="ADAL" clId="{D25BAD68-97B1-415E-89DB-8991459545A3}" dt="2019-03-13T14:19:10.285" v="28" actId="20577"/>
          <ac:spMkLst>
            <pc:docMk/>
            <pc:sldMk cId="3371329616" sldId="431"/>
            <ac:spMk id="19" creationId="{5252A847-DE45-4FA3-A1F8-EEBEB845FF8E}"/>
          </ac:spMkLst>
        </pc:spChg>
        <pc:graphicFrameChg chg="del">
          <ac:chgData name="Kyle Tidswell-Brown" userId="3518c4a0-5c99-4880-b127-cb60ccf11a39" providerId="ADAL" clId="{D25BAD68-97B1-415E-89DB-8991459545A3}" dt="2019-03-13T14:18:33.835" v="17" actId="478"/>
          <ac:graphicFrameMkLst>
            <pc:docMk/>
            <pc:sldMk cId="3371329616" sldId="431"/>
            <ac:graphicFrameMk id="7" creationId="{F87CC369-6325-4271-AE78-6BF07B5AFC79}"/>
          </ac:graphicFrameMkLst>
        </pc:graphicFrameChg>
        <pc:graphicFrameChg chg="add modGraphic">
          <ac:chgData name="Kyle Tidswell-Brown" userId="3518c4a0-5c99-4880-b127-cb60ccf11a39" providerId="ADAL" clId="{D25BAD68-97B1-415E-89DB-8991459545A3}" dt="2019-03-13T14:19:04.374" v="26" actId="207"/>
          <ac:graphicFrameMkLst>
            <pc:docMk/>
            <pc:sldMk cId="3371329616" sldId="431"/>
            <ac:graphicFrameMk id="8" creationId="{78E06120-C8B1-42FF-B0DC-4C88324BD52F}"/>
          </ac:graphicFrameMkLst>
        </pc:graphicFrameChg>
      </pc:sldChg>
      <pc:sldChg chg="addSp delSp modSp">
        <pc:chgData name="Kyle Tidswell-Brown" userId="3518c4a0-5c99-4880-b127-cb60ccf11a39" providerId="ADAL" clId="{D25BAD68-97B1-415E-89DB-8991459545A3}" dt="2019-03-13T14:29:42.186" v="255" actId="20577"/>
        <pc:sldMkLst>
          <pc:docMk/>
          <pc:sldMk cId="2618342356" sldId="432"/>
        </pc:sldMkLst>
        <pc:spChg chg="mod">
          <ac:chgData name="Kyle Tidswell-Brown" userId="3518c4a0-5c99-4880-b127-cb60ccf11a39" providerId="ADAL" clId="{D25BAD68-97B1-415E-89DB-8991459545A3}" dt="2019-03-13T14:25:12.239" v="56" actId="403"/>
          <ac:spMkLst>
            <pc:docMk/>
            <pc:sldMk cId="2618342356" sldId="432"/>
            <ac:spMk id="10" creationId="{07EDEB94-F512-4AAF-8B18-52BA0EA89DD8}"/>
          </ac:spMkLst>
        </pc:spChg>
        <pc:spChg chg="mod">
          <ac:chgData name="Kyle Tidswell-Brown" userId="3518c4a0-5c99-4880-b127-cb60ccf11a39" providerId="ADAL" clId="{D25BAD68-97B1-415E-89DB-8991459545A3}" dt="2019-03-13T14:25:12.239" v="56" actId="403"/>
          <ac:spMkLst>
            <pc:docMk/>
            <pc:sldMk cId="2618342356" sldId="432"/>
            <ac:spMk id="11" creationId="{C90B6725-690E-4266-A612-285A9CC7017B}"/>
          </ac:spMkLst>
        </pc:spChg>
        <pc:spChg chg="mod">
          <ac:chgData name="Kyle Tidswell-Brown" userId="3518c4a0-5c99-4880-b127-cb60ccf11a39" providerId="ADAL" clId="{D25BAD68-97B1-415E-89DB-8991459545A3}" dt="2019-03-13T14:25:12.239" v="56" actId="403"/>
          <ac:spMkLst>
            <pc:docMk/>
            <pc:sldMk cId="2618342356" sldId="432"/>
            <ac:spMk id="12" creationId="{26048215-8EA9-42E2-A075-47B915A8E37C}"/>
          </ac:spMkLst>
        </pc:spChg>
        <pc:spChg chg="mod">
          <ac:chgData name="Kyle Tidswell-Brown" userId="3518c4a0-5c99-4880-b127-cb60ccf11a39" providerId="ADAL" clId="{D25BAD68-97B1-415E-89DB-8991459545A3}" dt="2019-03-13T14:25:12.239" v="56" actId="403"/>
          <ac:spMkLst>
            <pc:docMk/>
            <pc:sldMk cId="2618342356" sldId="432"/>
            <ac:spMk id="13" creationId="{1D66CF34-3AA2-45A4-991D-69676F1E605E}"/>
          </ac:spMkLst>
        </pc:spChg>
        <pc:spChg chg="mod">
          <ac:chgData name="Kyle Tidswell-Brown" userId="3518c4a0-5c99-4880-b127-cb60ccf11a39" providerId="ADAL" clId="{D25BAD68-97B1-415E-89DB-8991459545A3}" dt="2019-03-13T14:29:15.288" v="244" actId="207"/>
          <ac:spMkLst>
            <pc:docMk/>
            <pc:sldMk cId="2618342356" sldId="432"/>
            <ac:spMk id="19" creationId="{5252A847-DE45-4FA3-A1F8-EEBEB845FF8E}"/>
          </ac:spMkLst>
        </pc:spChg>
        <pc:grpChg chg="add mod">
          <ac:chgData name="Kyle Tidswell-Brown" userId="3518c4a0-5c99-4880-b127-cb60ccf11a39" providerId="ADAL" clId="{D25BAD68-97B1-415E-89DB-8991459545A3}" dt="2019-03-13T14:25:17.053" v="57" actId="1076"/>
          <ac:grpSpMkLst>
            <pc:docMk/>
            <pc:sldMk cId="2618342356" sldId="432"/>
            <ac:grpSpMk id="8" creationId="{FB9706EB-667D-4E3A-94AD-A756A89BC85E}"/>
          </ac:grpSpMkLst>
        </pc:grpChg>
        <pc:graphicFrameChg chg="add mod modGraphic">
          <ac:chgData name="Kyle Tidswell-Brown" userId="3518c4a0-5c99-4880-b127-cb60ccf11a39" providerId="ADAL" clId="{D25BAD68-97B1-415E-89DB-8991459545A3}" dt="2019-03-13T14:29:42.186" v="255" actId="20577"/>
          <ac:graphicFrameMkLst>
            <pc:docMk/>
            <pc:sldMk cId="2618342356" sldId="432"/>
            <ac:graphicFrameMk id="7" creationId="{3DABB9E0-71FB-483E-B684-7B2D8403A717}"/>
          </ac:graphicFrameMkLst>
        </pc:graphicFrameChg>
        <pc:graphicFrameChg chg="del mod">
          <ac:chgData name="Kyle Tidswell-Brown" userId="3518c4a0-5c99-4880-b127-cb60ccf11a39" providerId="ADAL" clId="{D25BAD68-97B1-415E-89DB-8991459545A3}" dt="2019-03-13T14:27:34.536" v="209" actId="478"/>
          <ac:graphicFrameMkLst>
            <pc:docMk/>
            <pc:sldMk cId="2618342356" sldId="432"/>
            <ac:graphicFrameMk id="9" creationId="{0C887951-3A63-4532-8FA6-9786169195B8}"/>
          </ac:graphicFrameMkLst>
        </pc:graphicFrameChg>
      </pc:sldChg>
      <pc:sldChg chg="addSp delSp modSp">
        <pc:chgData name="Kyle Tidswell-Brown" userId="3518c4a0-5c99-4880-b127-cb60ccf11a39" providerId="ADAL" clId="{D25BAD68-97B1-415E-89DB-8991459545A3}" dt="2019-03-14T13:21:25.378" v="371" actId="20577"/>
        <pc:sldMkLst>
          <pc:docMk/>
          <pc:sldMk cId="3013317169" sldId="433"/>
        </pc:sldMkLst>
        <pc:spChg chg="mod">
          <ac:chgData name="Kyle Tidswell-Brown" userId="3518c4a0-5c99-4880-b127-cb60ccf11a39" providerId="ADAL" clId="{D25BAD68-97B1-415E-89DB-8991459545A3}" dt="2019-03-13T14:30:26.770" v="263" actId="2085"/>
          <ac:spMkLst>
            <pc:docMk/>
            <pc:sldMk cId="3013317169" sldId="433"/>
            <ac:spMk id="7" creationId="{1C533E3C-4E27-4099-B803-54923277C934}"/>
          </ac:spMkLst>
        </pc:spChg>
        <pc:spChg chg="mod">
          <ac:chgData name="Kyle Tidswell-Brown" userId="3518c4a0-5c99-4880-b127-cb60ccf11a39" providerId="ADAL" clId="{D25BAD68-97B1-415E-89DB-8991459545A3}" dt="2019-03-13T14:30:28.698" v="265" actId="2085"/>
          <ac:spMkLst>
            <pc:docMk/>
            <pc:sldMk cId="3013317169" sldId="433"/>
            <ac:spMk id="10" creationId="{EB931248-3A8A-40AF-BAF4-1B9E9DE4C3DA}"/>
          </ac:spMkLst>
        </pc:spChg>
        <pc:spChg chg="mod">
          <ac:chgData name="Kyle Tidswell-Brown" userId="3518c4a0-5c99-4880-b127-cb60ccf11a39" providerId="ADAL" clId="{D25BAD68-97B1-415E-89DB-8991459545A3}" dt="2019-03-13T14:31:01.247" v="291" actId="1037"/>
          <ac:spMkLst>
            <pc:docMk/>
            <pc:sldMk cId="3013317169" sldId="433"/>
            <ac:spMk id="13" creationId="{7FDBA4FB-6D16-4FBF-B0F2-F1BD59C60E72}"/>
          </ac:spMkLst>
        </pc:spChg>
        <pc:spChg chg="mod">
          <ac:chgData name="Kyle Tidswell-Brown" userId="3518c4a0-5c99-4880-b127-cb60ccf11a39" providerId="ADAL" clId="{D25BAD68-97B1-415E-89DB-8991459545A3}" dt="2019-03-14T13:21:25.378" v="371" actId="20577"/>
          <ac:spMkLst>
            <pc:docMk/>
            <pc:sldMk cId="3013317169" sldId="433"/>
            <ac:spMk id="19" creationId="{5252A847-DE45-4FA3-A1F8-EEBEB845FF8E}"/>
          </ac:spMkLst>
        </pc:spChg>
        <pc:grpChg chg="del">
          <ac:chgData name="Kyle Tidswell-Brown" userId="3518c4a0-5c99-4880-b127-cb60ccf11a39" providerId="ADAL" clId="{D25BAD68-97B1-415E-89DB-8991459545A3}" dt="2019-03-14T13:21:20.589" v="362" actId="478"/>
          <ac:grpSpMkLst>
            <pc:docMk/>
            <pc:sldMk cId="3013317169" sldId="433"/>
            <ac:grpSpMk id="9" creationId="{9607C47F-57F1-4851-94EC-6444D4F00FE9}"/>
          </ac:grpSpMkLst>
        </pc:grpChg>
        <pc:grpChg chg="mod">
          <ac:chgData name="Kyle Tidswell-Brown" userId="3518c4a0-5c99-4880-b127-cb60ccf11a39" providerId="ADAL" clId="{D25BAD68-97B1-415E-89DB-8991459545A3}" dt="2019-03-13T14:31:04.162" v="309" actId="1037"/>
          <ac:grpSpMkLst>
            <pc:docMk/>
            <pc:sldMk cId="3013317169" sldId="433"/>
            <ac:grpSpMk id="12" creationId="{2664FB90-9ABD-414A-B80F-05D3DFF0C4AA}"/>
          </ac:grpSpMkLst>
        </pc:grpChg>
        <pc:grpChg chg="add">
          <ac:chgData name="Kyle Tidswell-Brown" userId="3518c4a0-5c99-4880-b127-cb60ccf11a39" providerId="ADAL" clId="{D25BAD68-97B1-415E-89DB-8991459545A3}" dt="2019-03-14T13:21:21.733" v="363"/>
          <ac:grpSpMkLst>
            <pc:docMk/>
            <pc:sldMk cId="3013317169" sldId="433"/>
            <ac:grpSpMk id="15" creationId="{46AFAD37-5BD1-4723-8422-A39B21D6864A}"/>
          </ac:grpSpMkLst>
        </pc:grpChg>
      </pc:sldChg>
      <pc:sldChg chg="modSp">
        <pc:chgData name="Kyle Tidswell-Brown" userId="3518c4a0-5c99-4880-b127-cb60ccf11a39" providerId="ADAL" clId="{D25BAD68-97B1-415E-89DB-8991459545A3}" dt="2019-03-13T14:33:30.972" v="331" actId="20577"/>
        <pc:sldMkLst>
          <pc:docMk/>
          <pc:sldMk cId="2259421994" sldId="434"/>
        </pc:sldMkLst>
        <pc:spChg chg="mod">
          <ac:chgData name="Kyle Tidswell-Brown" userId="3518c4a0-5c99-4880-b127-cb60ccf11a39" providerId="ADAL" clId="{D25BAD68-97B1-415E-89DB-8991459545A3}" dt="2019-03-13T14:33:30.972" v="331" actId="20577"/>
          <ac:spMkLst>
            <pc:docMk/>
            <pc:sldMk cId="2259421994" sldId="434"/>
            <ac:spMk id="19" creationId="{5252A847-DE45-4FA3-A1F8-EEBEB845FF8E}"/>
          </ac:spMkLst>
        </pc:spChg>
      </pc:sldChg>
      <pc:sldChg chg="delSp modSp">
        <pc:chgData name="Kyle Tidswell-Brown" userId="3518c4a0-5c99-4880-b127-cb60ccf11a39" providerId="ADAL" clId="{D25BAD68-97B1-415E-89DB-8991459545A3}" dt="2019-03-15T08:44:46.936" v="1024" actId="20577"/>
        <pc:sldMkLst>
          <pc:docMk/>
          <pc:sldMk cId="113019101" sldId="435"/>
        </pc:sldMkLst>
        <pc:spChg chg="mod">
          <ac:chgData name="Kyle Tidswell-Brown" userId="3518c4a0-5c99-4880-b127-cb60ccf11a39" providerId="ADAL" clId="{D25BAD68-97B1-415E-89DB-8991459545A3}" dt="2019-03-15T08:44:46.936" v="1024" actId="20577"/>
          <ac:spMkLst>
            <pc:docMk/>
            <pc:sldMk cId="113019101" sldId="435"/>
            <ac:spMk id="19" creationId="{5252A847-DE45-4FA3-A1F8-EEBEB845FF8E}"/>
          </ac:spMkLst>
        </pc:spChg>
        <pc:graphicFrameChg chg="del">
          <ac:chgData name="Kyle Tidswell-Brown" userId="3518c4a0-5c99-4880-b127-cb60ccf11a39" providerId="ADAL" clId="{D25BAD68-97B1-415E-89DB-8991459545A3}" dt="2019-03-14T13:21:50.307" v="383" actId="478"/>
          <ac:graphicFrameMkLst>
            <pc:docMk/>
            <pc:sldMk cId="113019101" sldId="435"/>
            <ac:graphicFrameMk id="7" creationId="{3271C714-D727-4FAF-A7DE-AF6849CD717E}"/>
          </ac:graphicFrameMkLst>
        </pc:graphicFrameChg>
      </pc:sldChg>
      <pc:sldChg chg="addSp delSp modSp del">
        <pc:chgData name="Kyle Tidswell-Brown" userId="3518c4a0-5c99-4880-b127-cb60ccf11a39" providerId="ADAL" clId="{D25BAD68-97B1-415E-89DB-8991459545A3}" dt="2019-03-14T13:27:06.193" v="601" actId="2696"/>
        <pc:sldMkLst>
          <pc:docMk/>
          <pc:sldMk cId="898530994" sldId="436"/>
        </pc:sldMkLst>
        <pc:spChg chg="mod">
          <ac:chgData name="Kyle Tidswell-Brown" userId="3518c4a0-5c99-4880-b127-cb60ccf11a39" providerId="ADAL" clId="{D25BAD68-97B1-415E-89DB-8991459545A3}" dt="2019-03-14T13:24:48.511" v="480" actId="20577"/>
          <ac:spMkLst>
            <pc:docMk/>
            <pc:sldMk cId="898530994" sldId="436"/>
            <ac:spMk id="19" creationId="{5252A847-DE45-4FA3-A1F8-EEBEB845FF8E}"/>
          </ac:spMkLst>
        </pc:spChg>
        <pc:graphicFrameChg chg="del mod">
          <ac:chgData name="Kyle Tidswell-Brown" userId="3518c4a0-5c99-4880-b127-cb60ccf11a39" providerId="ADAL" clId="{D25BAD68-97B1-415E-89DB-8991459545A3}" dt="2019-03-14T13:24:36.147" v="475" actId="478"/>
          <ac:graphicFrameMkLst>
            <pc:docMk/>
            <pc:sldMk cId="898530994" sldId="436"/>
            <ac:graphicFrameMk id="6" creationId="{693CFAE4-EF00-4A8A-BB18-C005D808D01F}"/>
          </ac:graphicFrameMkLst>
        </pc:graphicFrameChg>
        <pc:graphicFrameChg chg="add">
          <ac:chgData name="Kyle Tidswell-Brown" userId="3518c4a0-5c99-4880-b127-cb60ccf11a39" providerId="ADAL" clId="{D25BAD68-97B1-415E-89DB-8991459545A3}" dt="2019-03-14T13:24:36.506" v="476"/>
          <ac:graphicFrameMkLst>
            <pc:docMk/>
            <pc:sldMk cId="898530994" sldId="436"/>
            <ac:graphicFrameMk id="7" creationId="{C9BAC217-C3EE-4D83-B914-EF4EBB4FB932}"/>
          </ac:graphicFrameMkLst>
        </pc:graphicFrameChg>
      </pc:sldChg>
      <pc:sldChg chg="del">
        <pc:chgData name="Kyle Tidswell-Brown" userId="3518c4a0-5c99-4880-b127-cb60ccf11a39" providerId="ADAL" clId="{D25BAD68-97B1-415E-89DB-8991459545A3}" dt="2019-03-14T13:28:44.611" v="755" actId="2696"/>
        <pc:sldMkLst>
          <pc:docMk/>
          <pc:sldMk cId="1956979881" sldId="437"/>
        </pc:sldMkLst>
      </pc:sldChg>
      <pc:sldChg chg="del">
        <pc:chgData name="Kyle Tidswell-Brown" userId="3518c4a0-5c99-4880-b127-cb60ccf11a39" providerId="ADAL" clId="{D25BAD68-97B1-415E-89DB-8991459545A3}" dt="2019-03-14T13:28:47.430" v="756" actId="2696"/>
        <pc:sldMkLst>
          <pc:docMk/>
          <pc:sldMk cId="807198939" sldId="438"/>
        </pc:sldMkLst>
      </pc:sldChg>
      <pc:sldChg chg="modSp">
        <pc:chgData name="Kyle Tidswell-Brown" userId="3518c4a0-5c99-4880-b127-cb60ccf11a39" providerId="ADAL" clId="{D25BAD68-97B1-415E-89DB-8991459545A3}" dt="2019-03-13T14:34:31.928" v="346" actId="115"/>
        <pc:sldMkLst>
          <pc:docMk/>
          <pc:sldMk cId="1282201925" sldId="439"/>
        </pc:sldMkLst>
        <pc:spChg chg="mod">
          <ac:chgData name="Kyle Tidswell-Brown" userId="3518c4a0-5c99-4880-b127-cb60ccf11a39" providerId="ADAL" clId="{D25BAD68-97B1-415E-89DB-8991459545A3}" dt="2019-03-13T14:34:31.928" v="346" actId="115"/>
          <ac:spMkLst>
            <pc:docMk/>
            <pc:sldMk cId="1282201925" sldId="439"/>
            <ac:spMk id="19" creationId="{5252A847-DE45-4FA3-A1F8-EEBEB845FF8E}"/>
          </ac:spMkLst>
        </pc:spChg>
      </pc:sldChg>
      <pc:sldChg chg="modSp add">
        <pc:chgData name="Kyle Tidswell-Brown" userId="3518c4a0-5c99-4880-b127-cb60ccf11a39" providerId="ADAL" clId="{D25BAD68-97B1-415E-89DB-8991459545A3}" dt="2019-03-13T14:29:38.811" v="250" actId="20577"/>
        <pc:sldMkLst>
          <pc:docMk/>
          <pc:sldMk cId="2087382908" sldId="441"/>
        </pc:sldMkLst>
        <pc:spChg chg="mod">
          <ac:chgData name="Kyle Tidswell-Brown" userId="3518c4a0-5c99-4880-b127-cb60ccf11a39" providerId="ADAL" clId="{D25BAD68-97B1-415E-89DB-8991459545A3}" dt="2019-03-13T14:29:18.145" v="245"/>
          <ac:spMkLst>
            <pc:docMk/>
            <pc:sldMk cId="2087382908" sldId="441"/>
            <ac:spMk id="19" creationId="{5252A847-DE45-4FA3-A1F8-EEBEB845FF8E}"/>
          </ac:spMkLst>
        </pc:spChg>
        <pc:graphicFrameChg chg="mod modGraphic">
          <ac:chgData name="Kyle Tidswell-Brown" userId="3518c4a0-5c99-4880-b127-cb60ccf11a39" providerId="ADAL" clId="{D25BAD68-97B1-415E-89DB-8991459545A3}" dt="2019-03-13T14:29:38.811" v="250" actId="20577"/>
          <ac:graphicFrameMkLst>
            <pc:docMk/>
            <pc:sldMk cId="2087382908" sldId="441"/>
            <ac:graphicFrameMk id="7" creationId="{3DABB9E0-71FB-483E-B684-7B2D8403A717}"/>
          </ac:graphicFrameMkLst>
        </pc:graphicFrameChg>
      </pc:sldChg>
      <pc:sldChg chg="modSp add">
        <pc:chgData name="Kyle Tidswell-Brown" userId="3518c4a0-5c99-4880-b127-cb60ccf11a39" providerId="ADAL" clId="{D25BAD68-97B1-415E-89DB-8991459545A3}" dt="2019-03-14T13:38:14.304" v="1018" actId="115"/>
        <pc:sldMkLst>
          <pc:docMk/>
          <pc:sldMk cId="1923187254" sldId="442"/>
        </pc:sldMkLst>
        <pc:spChg chg="mod">
          <ac:chgData name="Kyle Tidswell-Brown" userId="3518c4a0-5c99-4880-b127-cb60ccf11a39" providerId="ADAL" clId="{D25BAD68-97B1-415E-89DB-8991459545A3}" dt="2019-03-14T13:38:14.304" v="1018" actId="115"/>
          <ac:spMkLst>
            <pc:docMk/>
            <pc:sldMk cId="1923187254" sldId="442"/>
            <ac:spMk id="19" creationId="{5252A847-DE45-4FA3-A1F8-EEBEB845FF8E}"/>
          </ac:spMkLst>
        </pc:spChg>
        <pc:graphicFrameChg chg="modGraphic">
          <ac:chgData name="Kyle Tidswell-Brown" userId="3518c4a0-5c99-4880-b127-cb60ccf11a39" providerId="ADAL" clId="{D25BAD68-97B1-415E-89DB-8991459545A3}" dt="2019-03-14T13:28:26.520" v="750" actId="207"/>
          <ac:graphicFrameMkLst>
            <pc:docMk/>
            <pc:sldMk cId="1923187254" sldId="442"/>
            <ac:graphicFrameMk id="7" creationId="{9CCD8FE8-8F77-4339-93E8-9B467A1AD47D}"/>
          </ac:graphicFrameMkLst>
        </pc:graphicFrameChg>
      </pc:sldChg>
      <pc:sldChg chg="modSp add">
        <pc:chgData name="Kyle Tidswell-Brown" userId="3518c4a0-5c99-4880-b127-cb60ccf11a39" providerId="ADAL" clId="{D25BAD68-97B1-415E-89DB-8991459545A3}" dt="2019-03-14T13:32:53.353" v="906" actId="5793"/>
        <pc:sldMkLst>
          <pc:docMk/>
          <pc:sldMk cId="4227740807" sldId="443"/>
        </pc:sldMkLst>
        <pc:spChg chg="mod">
          <ac:chgData name="Kyle Tidswell-Brown" userId="3518c4a0-5c99-4880-b127-cb60ccf11a39" providerId="ADAL" clId="{D25BAD68-97B1-415E-89DB-8991459545A3}" dt="2019-03-14T13:32:46.103" v="875" actId="20577"/>
          <ac:spMkLst>
            <pc:docMk/>
            <pc:sldMk cId="4227740807" sldId="443"/>
            <ac:spMk id="5" creationId="{3CA50874-0951-4304-9E37-E5F13BBF1BED}"/>
          </ac:spMkLst>
        </pc:spChg>
        <pc:spChg chg="mod">
          <ac:chgData name="Kyle Tidswell-Brown" userId="3518c4a0-5c99-4880-b127-cb60ccf11a39" providerId="ADAL" clId="{D25BAD68-97B1-415E-89DB-8991459545A3}" dt="2019-03-14T13:32:53.353" v="906" actId="5793"/>
          <ac:spMkLst>
            <pc:docMk/>
            <pc:sldMk cId="4227740807" sldId="443"/>
            <ac:spMk id="19" creationId="{5252A847-DE45-4FA3-A1F8-EEBEB845FF8E}"/>
          </ac:spMkLst>
        </pc:spChg>
      </pc:sldChg>
      <pc:sldChg chg="modSp add">
        <pc:chgData name="Kyle Tidswell-Brown" userId="3518c4a0-5c99-4880-b127-cb60ccf11a39" providerId="ADAL" clId="{D25BAD68-97B1-415E-89DB-8991459545A3}" dt="2019-03-14T13:33:28.600" v="1016" actId="20577"/>
        <pc:sldMkLst>
          <pc:docMk/>
          <pc:sldMk cId="3915324615" sldId="444"/>
        </pc:sldMkLst>
        <pc:spChg chg="mod">
          <ac:chgData name="Kyle Tidswell-Brown" userId="3518c4a0-5c99-4880-b127-cb60ccf11a39" providerId="ADAL" clId="{D25BAD68-97B1-415E-89DB-8991459545A3}" dt="2019-03-14T13:33:28.600" v="1016" actId="20577"/>
          <ac:spMkLst>
            <pc:docMk/>
            <pc:sldMk cId="3915324615" sldId="444"/>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15/03/2019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using-different-types-of-nouns-year-3-noun-resource-pack" TargetMode="External"/><Relationship Id="rId2" Type="http://schemas.openxmlformats.org/officeDocument/2006/relationships/hyperlink" Target="https://classroomsecrets.co.uk/search/?fwp_topic=gps-scheme-of-wor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1 – Nouns – Using Different Types of Nouns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r>
              <a:rPr lang="en-US" sz="1200" b="1" dirty="0">
                <a:solidFill>
                  <a:prstClr val="black"/>
                </a:solidFill>
                <a:latin typeface="Century Gothic" panose="020B0502020202020204" pitchFamily="34" charset="0"/>
              </a:rPr>
              <a:t>No formal objective. However, these words are taken from the year 3/4 non-statutory spelling list and the focus is given to vocabulary of abstract concepts in line with the Spoken Language Guidance.</a:t>
            </a:r>
          </a:p>
          <a:p>
            <a:pPr lvl="0" fontAlgn="base"/>
            <a:endParaRPr lang="en-US"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GB" sz="1200" b="1" dirty="0">
                <a:solidFill>
                  <a:prstClr val="black"/>
                </a:solidFill>
                <a:latin typeface="Century Gothic" panose="020B0502020202020204" pitchFamily="34" charset="0"/>
              </a:rPr>
              <a:t>Spell words from the word list – years 3 and 4.</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2"/>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3"/>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9ACFF928-5504-458F-A470-94D53754FC23}"/>
              </a:ext>
            </a:extLst>
          </p:cNvPr>
          <p:cNvGrpSpPr/>
          <p:nvPr/>
        </p:nvGrpSpPr>
        <p:grpSpPr>
          <a:xfrm>
            <a:off x="71151" y="6454317"/>
            <a:ext cx="1188000" cy="403587"/>
            <a:chOff x="79697" y="6454317"/>
            <a:chExt cx="1188000" cy="403587"/>
          </a:xfrm>
        </p:grpSpPr>
        <p:sp>
          <p:nvSpPr>
            <p:cNvPr id="7" name="TextBox 8">
              <a:extLst>
                <a:ext uri="{FF2B5EF4-FFF2-40B4-BE49-F238E27FC236}">
                  <a16:creationId xmlns:a16="http://schemas.microsoft.com/office/drawing/2014/main" id="{00F54A8F-8C97-4E8B-82F1-A055E14C07EC}"/>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8" name="Picture 7" descr="A close up of a sign&#10;&#10;Description generated with high confidence">
              <a:extLst>
                <a:ext uri="{FF2B5EF4-FFF2-40B4-BE49-F238E27FC236}">
                  <a16:creationId xmlns:a16="http://schemas.microsoft.com/office/drawing/2014/main" id="{480364E0-F4B4-4FEF-A445-D9C89460AC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1 – Nouns</a:t>
            </a: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Using Different Types of Nouns</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67AC5FC8-E610-4FA8-BA45-D579ADDD9801}"/>
              </a:ext>
            </a:extLst>
          </p:cNvPr>
          <p:cNvGrpSpPr/>
          <p:nvPr/>
        </p:nvGrpSpPr>
        <p:grpSpPr>
          <a:xfrm>
            <a:off x="71151" y="6454317"/>
            <a:ext cx="1188000" cy="403587"/>
            <a:chOff x="79697" y="6454317"/>
            <a:chExt cx="1188000" cy="403587"/>
          </a:xfrm>
        </p:grpSpPr>
        <p:sp>
          <p:nvSpPr>
            <p:cNvPr id="8" name="TextBox 8">
              <a:extLst>
                <a:ext uri="{FF2B5EF4-FFF2-40B4-BE49-F238E27FC236}">
                  <a16:creationId xmlns:a16="http://schemas.microsoft.com/office/drawing/2014/main" id="{0D864FC4-8897-4E7A-9F71-F5CF6632B85E}"/>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9" name="Picture 8" descr="A close up of a sign&#10;&#10;Description generated with high confidence">
              <a:extLst>
                <a:ext uri="{FF2B5EF4-FFF2-40B4-BE49-F238E27FC236}">
                  <a16:creationId xmlns:a16="http://schemas.microsoft.com/office/drawing/2014/main" id="{E908D8DB-DE22-4ED9-B3EF-3284F21A14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What type of word is underlined in the sentence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We watched the </a:t>
            </a:r>
            <a:r>
              <a:rPr lang="en-GB" sz="2000" b="1" u="sng" dirty="0">
                <a:solidFill>
                  <a:prstClr val="black"/>
                </a:solidFill>
                <a:latin typeface="Century Gothic" panose="020B0502020202020204" pitchFamily="34" charset="0"/>
              </a:rPr>
              <a:t>aeroplane</a:t>
            </a:r>
            <a:r>
              <a:rPr lang="en-GB" sz="2000" b="1" dirty="0">
                <a:solidFill>
                  <a:prstClr val="black"/>
                </a:solidFill>
                <a:latin typeface="Century Gothic" panose="020B0502020202020204" pitchFamily="34" charset="0"/>
              </a:rPr>
              <a:t> take off from the runway.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b="1" dirty="0">
              <a:solidFill>
                <a:prstClr val="black"/>
              </a:solidFill>
              <a:latin typeface="Century Gothic" panose="020B0502020202020204" pitchFamily="34" charset="0"/>
            </a:endParaRPr>
          </a:p>
          <a:p>
            <a:pPr lvl="0" defTabSz="685800"/>
            <a:endParaRPr lang="en-GB" b="1" dirty="0">
              <a:solidFill>
                <a:prstClr val="black"/>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F87CC369-6325-4271-AE78-6BF07B5AFC79}"/>
              </a:ext>
            </a:extLst>
          </p:cNvPr>
          <p:cNvGraphicFramePr>
            <a:graphicFrameLocks noGrp="1"/>
          </p:cNvGraphicFramePr>
          <p:nvPr>
            <p:extLst>
              <p:ext uri="{D42A27DB-BD31-4B8C-83A1-F6EECF244321}">
                <p14:modId xmlns:p14="http://schemas.microsoft.com/office/powerpoint/2010/main" val="1857865708"/>
              </p:ext>
            </p:extLst>
          </p:nvPr>
        </p:nvGraphicFramePr>
        <p:xfrm>
          <a:off x="2853563" y="2528970"/>
          <a:ext cx="3436874" cy="2762160"/>
        </p:xfrm>
        <a:graphic>
          <a:graphicData uri="http://schemas.openxmlformats.org/drawingml/2006/table">
            <a:tbl>
              <a:tblPr firstRow="1" bandRow="1">
                <a:tableStyleId>{5C22544A-7EE6-4342-B048-85BDC9FD1C3A}</a:tableStyleId>
              </a:tblPr>
              <a:tblGrid>
                <a:gridCol w="1741857">
                  <a:extLst>
                    <a:ext uri="{9D8B030D-6E8A-4147-A177-3AD203B41FA5}">
                      <a16:colId xmlns:a16="http://schemas.microsoft.com/office/drawing/2014/main" val="144722283"/>
                    </a:ext>
                  </a:extLst>
                </a:gridCol>
                <a:gridCol w="460941">
                  <a:extLst>
                    <a:ext uri="{9D8B030D-6E8A-4147-A177-3AD203B41FA5}">
                      <a16:colId xmlns:a16="http://schemas.microsoft.com/office/drawing/2014/main" val="818937459"/>
                    </a:ext>
                  </a:extLst>
                </a:gridCol>
                <a:gridCol w="419038">
                  <a:extLst>
                    <a:ext uri="{9D8B030D-6E8A-4147-A177-3AD203B41FA5}">
                      <a16:colId xmlns:a16="http://schemas.microsoft.com/office/drawing/2014/main" val="314900863"/>
                    </a:ext>
                  </a:extLst>
                </a:gridCol>
                <a:gridCol w="396000">
                  <a:extLst>
                    <a:ext uri="{9D8B030D-6E8A-4147-A177-3AD203B41FA5}">
                      <a16:colId xmlns:a16="http://schemas.microsoft.com/office/drawing/2014/main" val="380444490"/>
                    </a:ext>
                  </a:extLst>
                </a:gridCol>
                <a:gridCol w="419038">
                  <a:extLst>
                    <a:ext uri="{9D8B030D-6E8A-4147-A177-3AD203B41FA5}">
                      <a16:colId xmlns:a16="http://schemas.microsoft.com/office/drawing/2014/main" val="3273824601"/>
                    </a:ext>
                  </a:extLst>
                </a:gridCol>
              </a:tblGrid>
              <a:tr h="360000">
                <a:tc gridSpan="2">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GB" sz="1200" b="1" dirty="0">
                          <a:solidFill>
                            <a:schemeClr val="tx1"/>
                          </a:solidFill>
                          <a:latin typeface="Century Gothic" panose="020B0502020202020204" pitchFamily="34" charset="0"/>
                        </a:rPr>
                        <a:t>Tick</a:t>
                      </a:r>
                    </a:p>
                    <a:p>
                      <a:pPr algn="ctr"/>
                      <a:r>
                        <a:rPr lang="en-GB" sz="1200" b="1" dirty="0">
                          <a:solidFill>
                            <a:schemeClr val="tx1"/>
                          </a:solidFill>
                          <a:latin typeface="Century Gothic" panose="020B0502020202020204" pitchFamily="34" charset="0"/>
                        </a:rPr>
                        <a:t>one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488692"/>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63565206"/>
                  </a:ext>
                </a:extLst>
              </a:tr>
              <a:tr h="360000">
                <a:tc>
                  <a:txBody>
                    <a:bodyPr/>
                    <a:lstStyle/>
                    <a:p>
                      <a:pPr algn="ctr"/>
                      <a:r>
                        <a:rPr lang="en-GB" sz="2000" b="1" dirty="0">
                          <a:solidFill>
                            <a:schemeClr val="tx1"/>
                          </a:solidFill>
                          <a:latin typeface="Century Gothic" panose="020B0502020202020204" pitchFamily="34" charset="0"/>
                        </a:rPr>
                        <a:t>determiner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6798753"/>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78424795"/>
                  </a:ext>
                </a:extLst>
              </a:tr>
              <a:tr h="360000">
                <a:tc>
                  <a:txBody>
                    <a:bodyPr/>
                    <a:lstStyle/>
                    <a:p>
                      <a:pPr algn="ctr"/>
                      <a:r>
                        <a:rPr lang="en-GB" sz="2000" b="1" dirty="0">
                          <a:solidFill>
                            <a:schemeClr val="tx1"/>
                          </a:solidFill>
                          <a:latin typeface="Century Gothic" panose="020B0502020202020204" pitchFamily="34" charset="0"/>
                        </a:rPr>
                        <a:t>noun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4219084"/>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5917902"/>
                  </a:ext>
                </a:extLst>
              </a:tr>
              <a:tr h="360000">
                <a:tc>
                  <a:txBody>
                    <a:bodyPr/>
                    <a:lstStyle/>
                    <a:p>
                      <a:pPr algn="ctr"/>
                      <a:r>
                        <a:rPr lang="en-GB" sz="2000" b="1" dirty="0">
                          <a:solidFill>
                            <a:schemeClr val="tx1"/>
                          </a:solidFill>
                          <a:latin typeface="Century Gothic" panose="020B0502020202020204" pitchFamily="34" charset="0"/>
                        </a:rPr>
                        <a:t>adverb</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0668309"/>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43953334"/>
                  </a:ext>
                </a:extLst>
              </a:tr>
              <a:tr h="360000">
                <a:tc>
                  <a:txBody>
                    <a:bodyPr/>
                    <a:lstStyle/>
                    <a:p>
                      <a:pPr algn="ctr"/>
                      <a:r>
                        <a:rPr lang="en-GB" sz="2000" b="1" dirty="0">
                          <a:solidFill>
                            <a:schemeClr val="tx1"/>
                          </a:solidFill>
                          <a:latin typeface="Century Gothic" panose="020B0502020202020204" pitchFamily="34" charset="0"/>
                        </a:rPr>
                        <a:t>conjunction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3310205"/>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What type of word is underlined in the sentence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We watched the </a:t>
            </a:r>
            <a:r>
              <a:rPr lang="en-GB" sz="2000" b="1" u="sng" dirty="0">
                <a:solidFill>
                  <a:prstClr val="black"/>
                </a:solidFill>
                <a:latin typeface="Century Gothic" panose="020B0502020202020204" pitchFamily="34" charset="0"/>
              </a:rPr>
              <a:t>aeroplane</a:t>
            </a:r>
            <a:r>
              <a:rPr lang="en-GB" sz="2000" b="1" dirty="0">
                <a:solidFill>
                  <a:prstClr val="black"/>
                </a:solidFill>
                <a:latin typeface="Century Gothic" panose="020B0502020202020204" pitchFamily="34" charset="0"/>
              </a:rPr>
              <a:t> take off from the runway.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b="1" dirty="0">
              <a:solidFill>
                <a:prstClr val="black"/>
              </a:solidFill>
              <a:latin typeface="Century Gothic" panose="020B0502020202020204" pitchFamily="34" charset="0"/>
            </a:endParaRPr>
          </a:p>
          <a:p>
            <a:pPr lvl="0" defTabSz="685800"/>
            <a:endParaRPr lang="en-GB" b="1" dirty="0">
              <a:solidFill>
                <a:prstClr val="black"/>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78E06120-C8B1-42FF-B0DC-4C88324BD52F}"/>
              </a:ext>
            </a:extLst>
          </p:cNvPr>
          <p:cNvGraphicFramePr>
            <a:graphicFrameLocks noGrp="1"/>
          </p:cNvGraphicFramePr>
          <p:nvPr>
            <p:extLst>
              <p:ext uri="{D42A27DB-BD31-4B8C-83A1-F6EECF244321}">
                <p14:modId xmlns:p14="http://schemas.microsoft.com/office/powerpoint/2010/main" val="1752230079"/>
              </p:ext>
            </p:extLst>
          </p:nvPr>
        </p:nvGraphicFramePr>
        <p:xfrm>
          <a:off x="2853563" y="2528970"/>
          <a:ext cx="3436874" cy="2762160"/>
        </p:xfrm>
        <a:graphic>
          <a:graphicData uri="http://schemas.openxmlformats.org/drawingml/2006/table">
            <a:tbl>
              <a:tblPr firstRow="1" bandRow="1">
                <a:tableStyleId>{5C22544A-7EE6-4342-B048-85BDC9FD1C3A}</a:tableStyleId>
              </a:tblPr>
              <a:tblGrid>
                <a:gridCol w="1741857">
                  <a:extLst>
                    <a:ext uri="{9D8B030D-6E8A-4147-A177-3AD203B41FA5}">
                      <a16:colId xmlns:a16="http://schemas.microsoft.com/office/drawing/2014/main" val="144722283"/>
                    </a:ext>
                  </a:extLst>
                </a:gridCol>
                <a:gridCol w="460941">
                  <a:extLst>
                    <a:ext uri="{9D8B030D-6E8A-4147-A177-3AD203B41FA5}">
                      <a16:colId xmlns:a16="http://schemas.microsoft.com/office/drawing/2014/main" val="818937459"/>
                    </a:ext>
                  </a:extLst>
                </a:gridCol>
                <a:gridCol w="419038">
                  <a:extLst>
                    <a:ext uri="{9D8B030D-6E8A-4147-A177-3AD203B41FA5}">
                      <a16:colId xmlns:a16="http://schemas.microsoft.com/office/drawing/2014/main" val="314900863"/>
                    </a:ext>
                  </a:extLst>
                </a:gridCol>
                <a:gridCol w="396000">
                  <a:extLst>
                    <a:ext uri="{9D8B030D-6E8A-4147-A177-3AD203B41FA5}">
                      <a16:colId xmlns:a16="http://schemas.microsoft.com/office/drawing/2014/main" val="380444490"/>
                    </a:ext>
                  </a:extLst>
                </a:gridCol>
                <a:gridCol w="419038">
                  <a:extLst>
                    <a:ext uri="{9D8B030D-6E8A-4147-A177-3AD203B41FA5}">
                      <a16:colId xmlns:a16="http://schemas.microsoft.com/office/drawing/2014/main" val="3273824601"/>
                    </a:ext>
                  </a:extLst>
                </a:gridCol>
              </a:tblGrid>
              <a:tr h="360000">
                <a:tc gridSpan="2">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GB" sz="1200" b="1" dirty="0">
                          <a:solidFill>
                            <a:schemeClr val="tx1"/>
                          </a:solidFill>
                          <a:latin typeface="Century Gothic" panose="020B0502020202020204" pitchFamily="34" charset="0"/>
                        </a:rPr>
                        <a:t>Tick</a:t>
                      </a:r>
                    </a:p>
                    <a:p>
                      <a:pPr algn="ctr"/>
                      <a:r>
                        <a:rPr lang="en-GB" sz="1200" b="1" dirty="0">
                          <a:solidFill>
                            <a:schemeClr val="tx1"/>
                          </a:solidFill>
                          <a:latin typeface="Century Gothic" panose="020B0502020202020204" pitchFamily="34" charset="0"/>
                        </a:rPr>
                        <a:t>one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488692"/>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63565206"/>
                  </a:ext>
                </a:extLst>
              </a:tr>
              <a:tr h="360000">
                <a:tc>
                  <a:txBody>
                    <a:bodyPr/>
                    <a:lstStyle/>
                    <a:p>
                      <a:pPr algn="ctr"/>
                      <a:r>
                        <a:rPr lang="en-GB" sz="2000" b="1" dirty="0">
                          <a:solidFill>
                            <a:schemeClr val="bg1">
                              <a:lumMod val="50000"/>
                            </a:schemeClr>
                          </a:solidFill>
                          <a:latin typeface="Century Gothic" panose="020B0502020202020204" pitchFamily="34" charset="0"/>
                        </a:rPr>
                        <a:t>determiner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6798753"/>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78424795"/>
                  </a:ext>
                </a:extLst>
              </a:tr>
              <a:tr h="360000">
                <a:tc>
                  <a:txBody>
                    <a:bodyPr/>
                    <a:lstStyle/>
                    <a:p>
                      <a:pPr algn="ctr"/>
                      <a:r>
                        <a:rPr lang="en-GB" sz="2000" b="1" dirty="0">
                          <a:solidFill>
                            <a:srgbClr val="FF0000"/>
                          </a:solidFill>
                          <a:latin typeface="Century Gothic" panose="020B0502020202020204" pitchFamily="34" charset="0"/>
                        </a:rPr>
                        <a:t>noun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1" dirty="0">
                          <a:solidFill>
                            <a:srgbClr val="FF0000"/>
                          </a:solidFill>
                          <a:latin typeface="Century Gothic" panose="020B0502020202020204" pitchFamily="34" charset="0"/>
                          <a:sym typeface="Wingdings 2" panose="05020102010507070707" pitchFamily="18" charset="2"/>
                        </a:rPr>
                        <a:t></a:t>
                      </a:r>
                      <a:endParaRPr lang="en-GB" sz="1800" b="1"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4219084"/>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5917902"/>
                  </a:ext>
                </a:extLst>
              </a:tr>
              <a:tr h="360000">
                <a:tc>
                  <a:txBody>
                    <a:bodyPr/>
                    <a:lstStyle/>
                    <a:p>
                      <a:pPr algn="ctr"/>
                      <a:r>
                        <a:rPr lang="en-GB" sz="2000" b="1" dirty="0">
                          <a:solidFill>
                            <a:schemeClr val="bg1">
                              <a:lumMod val="50000"/>
                            </a:schemeClr>
                          </a:solidFill>
                          <a:latin typeface="Century Gothic" panose="020B0502020202020204" pitchFamily="34" charset="0"/>
                        </a:rPr>
                        <a:t>adverb</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0668309"/>
                  </a:ext>
                </a:extLst>
              </a:tr>
              <a:tr h="180000">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43953334"/>
                  </a:ext>
                </a:extLst>
              </a:tr>
              <a:tr h="360000">
                <a:tc>
                  <a:txBody>
                    <a:bodyPr/>
                    <a:lstStyle/>
                    <a:p>
                      <a:pPr algn="ctr"/>
                      <a:r>
                        <a:rPr lang="en-GB" sz="2000" b="1" dirty="0">
                          <a:solidFill>
                            <a:schemeClr val="bg1">
                              <a:lumMod val="50000"/>
                            </a:schemeClr>
                          </a:solidFill>
                          <a:latin typeface="Century Gothic" panose="020B0502020202020204" pitchFamily="34" charset="0"/>
                        </a:rPr>
                        <a:t>conjunction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3310205"/>
                  </a:ext>
                </a:extLst>
              </a:tr>
            </a:tbl>
          </a:graphicData>
        </a:graphic>
      </p:graphicFrame>
    </p:spTree>
    <p:extLst>
      <p:ext uri="{BB962C8B-B14F-4D97-AF65-F5344CB8AC3E}">
        <p14:creationId xmlns:p14="http://schemas.microsoft.com/office/powerpoint/2010/main" val="3371329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to show which types of nouns are used in the sentences below.</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3DABB9E0-71FB-483E-B684-7B2D8403A717}"/>
              </a:ext>
            </a:extLst>
          </p:cNvPr>
          <p:cNvGraphicFramePr>
            <a:graphicFrameLocks noGrp="1"/>
          </p:cNvGraphicFramePr>
          <p:nvPr>
            <p:extLst>
              <p:ext uri="{D42A27DB-BD31-4B8C-83A1-F6EECF244321}">
                <p14:modId xmlns:p14="http://schemas.microsoft.com/office/powerpoint/2010/main" val="3351103361"/>
              </p:ext>
            </p:extLst>
          </p:nvPr>
        </p:nvGraphicFramePr>
        <p:xfrm>
          <a:off x="1377038" y="1574855"/>
          <a:ext cx="6389925" cy="4277267"/>
        </p:xfrm>
        <a:graphic>
          <a:graphicData uri="http://schemas.openxmlformats.org/drawingml/2006/table">
            <a:tbl>
              <a:tblPr firstRow="1" bandRow="1">
                <a:tableStyleId>{5C22544A-7EE6-4342-B048-85BDC9FD1C3A}</a:tableStyleId>
              </a:tblPr>
              <a:tblGrid>
                <a:gridCol w="3545885">
                  <a:extLst>
                    <a:ext uri="{9D8B030D-6E8A-4147-A177-3AD203B41FA5}">
                      <a16:colId xmlns:a16="http://schemas.microsoft.com/office/drawing/2014/main" val="635150585"/>
                    </a:ext>
                  </a:extLst>
                </a:gridCol>
                <a:gridCol w="711010">
                  <a:extLst>
                    <a:ext uri="{9D8B030D-6E8A-4147-A177-3AD203B41FA5}">
                      <a16:colId xmlns:a16="http://schemas.microsoft.com/office/drawing/2014/main" val="2499508866"/>
                    </a:ext>
                  </a:extLst>
                </a:gridCol>
                <a:gridCol w="711010">
                  <a:extLst>
                    <a:ext uri="{9D8B030D-6E8A-4147-A177-3AD203B41FA5}">
                      <a16:colId xmlns:a16="http://schemas.microsoft.com/office/drawing/2014/main" val="386039694"/>
                    </a:ext>
                  </a:extLst>
                </a:gridCol>
                <a:gridCol w="711010">
                  <a:extLst>
                    <a:ext uri="{9D8B030D-6E8A-4147-A177-3AD203B41FA5}">
                      <a16:colId xmlns:a16="http://schemas.microsoft.com/office/drawing/2014/main" val="1371539614"/>
                    </a:ext>
                  </a:extLst>
                </a:gridCol>
                <a:gridCol w="711010">
                  <a:extLst>
                    <a:ext uri="{9D8B030D-6E8A-4147-A177-3AD203B41FA5}">
                      <a16:colId xmlns:a16="http://schemas.microsoft.com/office/drawing/2014/main" val="1497359620"/>
                    </a:ext>
                  </a:extLst>
                </a:gridCol>
              </a:tblGrid>
              <a:tr h="789644">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6329577"/>
                  </a:ext>
                </a:extLst>
              </a:tr>
              <a:tr h="116254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 I live in a small house in London.</a:t>
                      </a:r>
                    </a:p>
                  </a:txBody>
                  <a:tcPr marL="98005" marR="98005"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5474731"/>
                  </a:ext>
                </a:extLst>
              </a:tr>
              <a:tr h="116254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 A flock of birds swooped down.</a:t>
                      </a:r>
                    </a:p>
                  </a:txBody>
                  <a:tcPr marL="98005" marR="98005"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94670578"/>
                  </a:ext>
                </a:extLst>
              </a:tr>
              <a:tr h="116254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 She showed patience while waiting for the train.</a:t>
                      </a:r>
                    </a:p>
                  </a:txBody>
                  <a:tcPr marL="98005" marR="98005"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571841"/>
                  </a:ext>
                </a:extLst>
              </a:tr>
            </a:tbl>
          </a:graphicData>
        </a:graphic>
      </p:graphicFrame>
      <p:grpSp>
        <p:nvGrpSpPr>
          <p:cNvPr id="8" name="Group 7">
            <a:extLst>
              <a:ext uri="{FF2B5EF4-FFF2-40B4-BE49-F238E27FC236}">
                <a16:creationId xmlns:a16="http://schemas.microsoft.com/office/drawing/2014/main" id="{FB9706EB-667D-4E3A-94AD-A756A89BC85E}"/>
              </a:ext>
            </a:extLst>
          </p:cNvPr>
          <p:cNvGrpSpPr/>
          <p:nvPr/>
        </p:nvGrpSpPr>
        <p:grpSpPr>
          <a:xfrm>
            <a:off x="5119861" y="1292053"/>
            <a:ext cx="2444088" cy="1331653"/>
            <a:chOff x="2045300" y="932678"/>
            <a:chExt cx="1140185" cy="683349"/>
          </a:xfrm>
        </p:grpSpPr>
        <p:sp>
          <p:nvSpPr>
            <p:cNvPr id="10" name="TextBox 9">
              <a:extLst>
                <a:ext uri="{FF2B5EF4-FFF2-40B4-BE49-F238E27FC236}">
                  <a16:creationId xmlns:a16="http://schemas.microsoft.com/office/drawing/2014/main" id="{07EDEB94-F512-4AAF-8B18-52BA0EA89DD8}"/>
                </a:ext>
              </a:extLst>
            </p:cNvPr>
            <p:cNvSpPr txBox="1"/>
            <p:nvPr/>
          </p:nvSpPr>
          <p:spPr>
            <a:xfrm rot="18551438">
              <a:off x="2772020"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Common</a:t>
              </a:r>
              <a:endParaRPr lang="en-GB" b="1" dirty="0">
                <a:latin typeface="Century Gothic" panose="020B0502020202020204" pitchFamily="34" charset="0"/>
              </a:endParaRPr>
            </a:p>
          </p:txBody>
        </p:sp>
        <p:sp>
          <p:nvSpPr>
            <p:cNvPr id="11" name="TextBox 10">
              <a:extLst>
                <a:ext uri="{FF2B5EF4-FFF2-40B4-BE49-F238E27FC236}">
                  <a16:creationId xmlns:a16="http://schemas.microsoft.com/office/drawing/2014/main" id="{C90B6725-690E-4266-A612-285A9CC7017B}"/>
                </a:ext>
              </a:extLst>
            </p:cNvPr>
            <p:cNvSpPr txBox="1"/>
            <p:nvPr/>
          </p:nvSpPr>
          <p:spPr>
            <a:xfrm rot="18551438">
              <a:off x="2435793"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Abstract</a:t>
              </a:r>
              <a:endParaRPr lang="en-GB" b="1" dirty="0">
                <a:latin typeface="Century Gothic" panose="020B0502020202020204" pitchFamily="34" charset="0"/>
              </a:endParaRPr>
            </a:p>
          </p:txBody>
        </p:sp>
        <p:sp>
          <p:nvSpPr>
            <p:cNvPr id="12" name="TextBox 11">
              <a:extLst>
                <a:ext uri="{FF2B5EF4-FFF2-40B4-BE49-F238E27FC236}">
                  <a16:creationId xmlns:a16="http://schemas.microsoft.com/office/drawing/2014/main" id="{26048215-8EA9-42E2-A075-47B915A8E37C}"/>
                </a:ext>
              </a:extLst>
            </p:cNvPr>
            <p:cNvSpPr txBox="1"/>
            <p:nvPr/>
          </p:nvSpPr>
          <p:spPr>
            <a:xfrm rot="18551438">
              <a:off x="2103135"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Proper</a:t>
              </a:r>
              <a:endParaRPr lang="en-GB" b="1" dirty="0">
                <a:latin typeface="Century Gothic" panose="020B0502020202020204" pitchFamily="34" charset="0"/>
              </a:endParaRPr>
            </a:p>
          </p:txBody>
        </p:sp>
        <p:sp>
          <p:nvSpPr>
            <p:cNvPr id="13" name="TextBox 12">
              <a:extLst>
                <a:ext uri="{FF2B5EF4-FFF2-40B4-BE49-F238E27FC236}">
                  <a16:creationId xmlns:a16="http://schemas.microsoft.com/office/drawing/2014/main" id="{1D66CF34-3AA2-45A4-991D-69676F1E605E}"/>
                </a:ext>
              </a:extLst>
            </p:cNvPr>
            <p:cNvSpPr txBox="1"/>
            <p:nvPr/>
          </p:nvSpPr>
          <p:spPr>
            <a:xfrm rot="18551438">
              <a:off x="1775415"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Collective</a:t>
              </a:r>
              <a:endParaRPr lang="en-GB" b="1" dirty="0">
                <a:latin typeface="Century Gothic" panose="020B0502020202020204" pitchFamily="34" charset="0"/>
              </a:endParaRPr>
            </a:p>
          </p:txBody>
        </p:sp>
      </p:grpSp>
    </p:spTree>
    <p:extLst>
      <p:ext uri="{BB962C8B-B14F-4D97-AF65-F5344CB8AC3E}">
        <p14:creationId xmlns:p14="http://schemas.microsoft.com/office/powerpoint/2010/main" val="2618342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to show which types of nouns are used in the sentences below.</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3DABB9E0-71FB-483E-B684-7B2D8403A717}"/>
              </a:ext>
            </a:extLst>
          </p:cNvPr>
          <p:cNvGraphicFramePr>
            <a:graphicFrameLocks noGrp="1"/>
          </p:cNvGraphicFramePr>
          <p:nvPr>
            <p:extLst>
              <p:ext uri="{D42A27DB-BD31-4B8C-83A1-F6EECF244321}">
                <p14:modId xmlns:p14="http://schemas.microsoft.com/office/powerpoint/2010/main" val="1902892764"/>
              </p:ext>
            </p:extLst>
          </p:nvPr>
        </p:nvGraphicFramePr>
        <p:xfrm>
          <a:off x="1377038" y="1574855"/>
          <a:ext cx="6389925" cy="4277267"/>
        </p:xfrm>
        <a:graphic>
          <a:graphicData uri="http://schemas.openxmlformats.org/drawingml/2006/table">
            <a:tbl>
              <a:tblPr firstRow="1" bandRow="1">
                <a:tableStyleId>{5C22544A-7EE6-4342-B048-85BDC9FD1C3A}</a:tableStyleId>
              </a:tblPr>
              <a:tblGrid>
                <a:gridCol w="3545885">
                  <a:extLst>
                    <a:ext uri="{9D8B030D-6E8A-4147-A177-3AD203B41FA5}">
                      <a16:colId xmlns:a16="http://schemas.microsoft.com/office/drawing/2014/main" val="635150585"/>
                    </a:ext>
                  </a:extLst>
                </a:gridCol>
                <a:gridCol w="711010">
                  <a:extLst>
                    <a:ext uri="{9D8B030D-6E8A-4147-A177-3AD203B41FA5}">
                      <a16:colId xmlns:a16="http://schemas.microsoft.com/office/drawing/2014/main" val="2499508866"/>
                    </a:ext>
                  </a:extLst>
                </a:gridCol>
                <a:gridCol w="711010">
                  <a:extLst>
                    <a:ext uri="{9D8B030D-6E8A-4147-A177-3AD203B41FA5}">
                      <a16:colId xmlns:a16="http://schemas.microsoft.com/office/drawing/2014/main" val="386039694"/>
                    </a:ext>
                  </a:extLst>
                </a:gridCol>
                <a:gridCol w="711010">
                  <a:extLst>
                    <a:ext uri="{9D8B030D-6E8A-4147-A177-3AD203B41FA5}">
                      <a16:colId xmlns:a16="http://schemas.microsoft.com/office/drawing/2014/main" val="1371539614"/>
                    </a:ext>
                  </a:extLst>
                </a:gridCol>
                <a:gridCol w="711010">
                  <a:extLst>
                    <a:ext uri="{9D8B030D-6E8A-4147-A177-3AD203B41FA5}">
                      <a16:colId xmlns:a16="http://schemas.microsoft.com/office/drawing/2014/main" val="1497359620"/>
                    </a:ext>
                  </a:extLst>
                </a:gridCol>
              </a:tblGrid>
              <a:tr h="789644">
                <a:tc>
                  <a:txBody>
                    <a:bodyPr/>
                    <a:lstStyle/>
                    <a:p>
                      <a:pPr algn="l"/>
                      <a:endParaRPr lang="en-GB" sz="2300" b="1" dirty="0">
                        <a:solidFill>
                          <a:schemeClr val="tx1"/>
                        </a:solidFill>
                        <a:latin typeface="Century Gothic" panose="020B0502020202020204" pitchFamily="34" charset="0"/>
                      </a:endParaRPr>
                    </a:p>
                  </a:txBody>
                  <a:tcPr marL="196010" marR="196010" marT="89095" marB="89095"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6329577"/>
                  </a:ext>
                </a:extLst>
              </a:tr>
              <a:tr h="116254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 I live in a small </a:t>
                      </a:r>
                      <a:r>
                        <a:rPr kumimoji="0" lang="en-GB" sz="21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house</a:t>
                      </a: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in </a:t>
                      </a:r>
                      <a:r>
                        <a:rPr kumimoji="0" lang="en-GB" sz="21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London</a:t>
                      </a: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t>
                      </a:r>
                    </a:p>
                  </a:txBody>
                  <a:tcPr marL="98005" marR="98005"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GB" sz="32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32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5474731"/>
                  </a:ext>
                </a:extLst>
              </a:tr>
              <a:tr h="116254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 A </a:t>
                      </a:r>
                      <a:r>
                        <a:rPr kumimoji="0" lang="en-GB" sz="21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flock</a:t>
                      </a: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of </a:t>
                      </a:r>
                      <a:r>
                        <a:rPr kumimoji="0" lang="en-GB" sz="21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birds</a:t>
                      </a: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swooped down.</a:t>
                      </a:r>
                    </a:p>
                  </a:txBody>
                  <a:tcPr marL="98005" marR="98005"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32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32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94670578"/>
                  </a:ext>
                </a:extLst>
              </a:tr>
              <a:tr h="116254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 She showed </a:t>
                      </a:r>
                      <a:r>
                        <a:rPr kumimoji="0" lang="en-GB" sz="21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patience</a:t>
                      </a: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while waiting for the </a:t>
                      </a:r>
                      <a:r>
                        <a:rPr kumimoji="0" lang="en-GB" sz="21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train</a:t>
                      </a:r>
                      <a:r>
                        <a:rPr kumimoji="0" lang="en-GB" sz="21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t>
                      </a:r>
                    </a:p>
                  </a:txBody>
                  <a:tcPr marL="98005" marR="98005"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32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3200" b="1" dirty="0">
                        <a:solidFill>
                          <a:schemeClr val="tx1"/>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196010" marR="196010" marT="89095" marB="890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571841"/>
                  </a:ext>
                </a:extLst>
              </a:tr>
            </a:tbl>
          </a:graphicData>
        </a:graphic>
      </p:graphicFrame>
      <p:grpSp>
        <p:nvGrpSpPr>
          <p:cNvPr id="8" name="Group 7">
            <a:extLst>
              <a:ext uri="{FF2B5EF4-FFF2-40B4-BE49-F238E27FC236}">
                <a16:creationId xmlns:a16="http://schemas.microsoft.com/office/drawing/2014/main" id="{FB9706EB-667D-4E3A-94AD-A756A89BC85E}"/>
              </a:ext>
            </a:extLst>
          </p:cNvPr>
          <p:cNvGrpSpPr/>
          <p:nvPr/>
        </p:nvGrpSpPr>
        <p:grpSpPr>
          <a:xfrm>
            <a:off x="5119861" y="1292053"/>
            <a:ext cx="2444088" cy="1331653"/>
            <a:chOff x="2045300" y="932678"/>
            <a:chExt cx="1140185" cy="683349"/>
          </a:xfrm>
        </p:grpSpPr>
        <p:sp>
          <p:nvSpPr>
            <p:cNvPr id="10" name="TextBox 9">
              <a:extLst>
                <a:ext uri="{FF2B5EF4-FFF2-40B4-BE49-F238E27FC236}">
                  <a16:creationId xmlns:a16="http://schemas.microsoft.com/office/drawing/2014/main" id="{07EDEB94-F512-4AAF-8B18-52BA0EA89DD8}"/>
                </a:ext>
              </a:extLst>
            </p:cNvPr>
            <p:cNvSpPr txBox="1"/>
            <p:nvPr/>
          </p:nvSpPr>
          <p:spPr>
            <a:xfrm rot="18551438">
              <a:off x="2772020"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Common</a:t>
              </a:r>
              <a:endParaRPr lang="en-GB" b="1" dirty="0">
                <a:latin typeface="Century Gothic" panose="020B0502020202020204" pitchFamily="34" charset="0"/>
              </a:endParaRPr>
            </a:p>
          </p:txBody>
        </p:sp>
        <p:sp>
          <p:nvSpPr>
            <p:cNvPr id="11" name="TextBox 10">
              <a:extLst>
                <a:ext uri="{FF2B5EF4-FFF2-40B4-BE49-F238E27FC236}">
                  <a16:creationId xmlns:a16="http://schemas.microsoft.com/office/drawing/2014/main" id="{C90B6725-690E-4266-A612-285A9CC7017B}"/>
                </a:ext>
              </a:extLst>
            </p:cNvPr>
            <p:cNvSpPr txBox="1"/>
            <p:nvPr/>
          </p:nvSpPr>
          <p:spPr>
            <a:xfrm rot="18551438">
              <a:off x="2435793"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Abstract</a:t>
              </a:r>
              <a:endParaRPr lang="en-GB" b="1" dirty="0">
                <a:latin typeface="Century Gothic" panose="020B0502020202020204" pitchFamily="34" charset="0"/>
              </a:endParaRPr>
            </a:p>
          </p:txBody>
        </p:sp>
        <p:sp>
          <p:nvSpPr>
            <p:cNvPr id="12" name="TextBox 11">
              <a:extLst>
                <a:ext uri="{FF2B5EF4-FFF2-40B4-BE49-F238E27FC236}">
                  <a16:creationId xmlns:a16="http://schemas.microsoft.com/office/drawing/2014/main" id="{26048215-8EA9-42E2-A075-47B915A8E37C}"/>
                </a:ext>
              </a:extLst>
            </p:cNvPr>
            <p:cNvSpPr txBox="1"/>
            <p:nvPr/>
          </p:nvSpPr>
          <p:spPr>
            <a:xfrm rot="18551438">
              <a:off x="2103135"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Proper</a:t>
              </a:r>
              <a:endParaRPr lang="en-GB" b="1" dirty="0">
                <a:latin typeface="Century Gothic" panose="020B0502020202020204" pitchFamily="34" charset="0"/>
              </a:endParaRPr>
            </a:p>
          </p:txBody>
        </p:sp>
        <p:sp>
          <p:nvSpPr>
            <p:cNvPr id="13" name="TextBox 12">
              <a:extLst>
                <a:ext uri="{FF2B5EF4-FFF2-40B4-BE49-F238E27FC236}">
                  <a16:creationId xmlns:a16="http://schemas.microsoft.com/office/drawing/2014/main" id="{1D66CF34-3AA2-45A4-991D-69676F1E605E}"/>
                </a:ext>
              </a:extLst>
            </p:cNvPr>
            <p:cNvSpPr txBox="1"/>
            <p:nvPr/>
          </p:nvSpPr>
          <p:spPr>
            <a:xfrm rot="18551438">
              <a:off x="1775415" y="1202563"/>
              <a:ext cx="683349" cy="143580"/>
            </a:xfrm>
            <a:prstGeom prst="rect">
              <a:avLst/>
            </a:prstGeom>
            <a:noFill/>
          </p:spPr>
          <p:txBody>
            <a:bodyPr wrap="square" rtlCol="0">
              <a:spAutoFit/>
            </a:bodyPr>
            <a:lstStyle/>
            <a:p>
              <a:pPr algn="ctr"/>
              <a:r>
                <a:rPr lang="en-GB" sz="1400" b="1" dirty="0">
                  <a:latin typeface="Century Gothic" panose="020B0502020202020204" pitchFamily="34" charset="0"/>
                </a:rPr>
                <a:t>Collective</a:t>
              </a:r>
              <a:endParaRPr lang="en-GB" b="1" dirty="0">
                <a:latin typeface="Century Gothic" panose="020B0502020202020204" pitchFamily="34" charset="0"/>
              </a:endParaRPr>
            </a:p>
          </p:txBody>
        </p:sp>
      </p:grpSp>
    </p:spTree>
    <p:extLst>
      <p:ext uri="{BB962C8B-B14F-4D97-AF65-F5344CB8AC3E}">
        <p14:creationId xmlns:p14="http://schemas.microsoft.com/office/powerpoint/2010/main" val="2087382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Identify the different types of noun in the sentence below.</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I ran to the </a:t>
            </a:r>
            <a:r>
              <a:rPr lang="en-GB" sz="2000" b="1" u="sng" dirty="0">
                <a:solidFill>
                  <a:prstClr val="black"/>
                </a:solidFill>
                <a:latin typeface="Century Gothic" panose="020B0502020202020204" pitchFamily="34" charset="0"/>
              </a:rPr>
              <a:t>park</a:t>
            </a:r>
            <a:r>
              <a:rPr lang="en-GB" sz="2000" b="1" dirty="0">
                <a:solidFill>
                  <a:prstClr val="black"/>
                </a:solidFill>
                <a:latin typeface="Century Gothic" panose="020B0502020202020204" pitchFamily="34" charset="0"/>
              </a:rPr>
              <a:t> with </a:t>
            </a:r>
            <a:r>
              <a:rPr lang="en-GB" sz="2000" b="1" u="sng" dirty="0">
                <a:solidFill>
                  <a:prstClr val="black"/>
                </a:solidFill>
                <a:latin typeface="Century Gothic" panose="020B0502020202020204" pitchFamily="34" charset="0"/>
              </a:rPr>
              <a:t>Shelly</a:t>
            </a:r>
            <a:r>
              <a:rPr lang="en-GB" sz="2000" b="1" dirty="0">
                <a:solidFill>
                  <a:prstClr val="black"/>
                </a:solidFill>
                <a:latin typeface="Century Gothic" panose="020B0502020202020204" pitchFamily="34" charset="0"/>
              </a:rPr>
              <a:t> and we disturbed a </a:t>
            </a:r>
            <a:r>
              <a:rPr lang="en-GB" sz="2000" b="1" u="sng" dirty="0">
                <a:solidFill>
                  <a:prstClr val="black"/>
                </a:solidFill>
                <a:latin typeface="Century Gothic" panose="020B0502020202020204" pitchFamily="34" charset="0"/>
              </a:rPr>
              <a:t>flock</a:t>
            </a:r>
            <a:r>
              <a:rPr lang="en-GB" sz="2000" b="1" dirty="0">
                <a:solidFill>
                  <a:prstClr val="black"/>
                </a:solidFill>
                <a:latin typeface="Century Gothic" panose="020B0502020202020204" pitchFamily="34" charset="0"/>
              </a:rPr>
              <a:t> of birds.</a:t>
            </a:r>
          </a:p>
          <a:p>
            <a:pPr lvl="0" defTabSz="685800"/>
            <a:endParaRPr lang="en-GB" sz="2000" b="1" dirty="0">
              <a:solidFill>
                <a:prstClr val="black"/>
              </a:solidFill>
              <a:latin typeface="Century Gothic" panose="020B0502020202020204" pitchFamily="34" charset="0"/>
            </a:endParaRPr>
          </a:p>
        </p:txBody>
      </p:sp>
      <p:grpSp>
        <p:nvGrpSpPr>
          <p:cNvPr id="6" name="Group 5">
            <a:extLst>
              <a:ext uri="{FF2B5EF4-FFF2-40B4-BE49-F238E27FC236}">
                <a16:creationId xmlns:a16="http://schemas.microsoft.com/office/drawing/2014/main" id="{DF30A779-9C9C-43F5-AE64-B3920158B7CA}"/>
              </a:ext>
            </a:extLst>
          </p:cNvPr>
          <p:cNvGrpSpPr/>
          <p:nvPr/>
        </p:nvGrpSpPr>
        <p:grpSpPr>
          <a:xfrm>
            <a:off x="1850639" y="2492639"/>
            <a:ext cx="316800" cy="513619"/>
            <a:chOff x="-216378" y="1537641"/>
            <a:chExt cx="216378" cy="350808"/>
          </a:xfrm>
        </p:grpSpPr>
        <p:sp>
          <p:nvSpPr>
            <p:cNvPr id="7" name="Rectangle 6">
              <a:extLst>
                <a:ext uri="{FF2B5EF4-FFF2-40B4-BE49-F238E27FC236}">
                  <a16:creationId xmlns:a16="http://schemas.microsoft.com/office/drawing/2014/main" id="{1C533E3C-4E27-4099-B803-54923277C934}"/>
                </a:ext>
              </a:extLst>
            </p:cNvPr>
            <p:cNvSpPr/>
            <p:nvPr/>
          </p:nvSpPr>
          <p:spPr>
            <a:xfrm>
              <a:off x="-216378" y="1672070"/>
              <a:ext cx="216378" cy="216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a:t>
              </a:r>
            </a:p>
          </p:txBody>
        </p:sp>
        <p:cxnSp>
          <p:nvCxnSpPr>
            <p:cNvPr id="8" name="Straight Arrow Connector 7">
              <a:extLst>
                <a:ext uri="{FF2B5EF4-FFF2-40B4-BE49-F238E27FC236}">
                  <a16:creationId xmlns:a16="http://schemas.microsoft.com/office/drawing/2014/main" id="{C2685B2B-E312-4AE9-8D9F-D0864D37C18E}"/>
                </a:ext>
              </a:extLst>
            </p:cNvPr>
            <p:cNvCxnSpPr>
              <a:cxnSpLocks/>
            </p:cNvCxnSpPr>
            <p:nvPr/>
          </p:nvCxnSpPr>
          <p:spPr>
            <a:xfrm flipV="1">
              <a:off x="-108189" y="1537641"/>
              <a:ext cx="0" cy="1298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9" name="Group 8">
            <a:extLst>
              <a:ext uri="{FF2B5EF4-FFF2-40B4-BE49-F238E27FC236}">
                <a16:creationId xmlns:a16="http://schemas.microsoft.com/office/drawing/2014/main" id="{9607C47F-57F1-4851-94EC-6444D4F00FE9}"/>
              </a:ext>
            </a:extLst>
          </p:cNvPr>
          <p:cNvGrpSpPr/>
          <p:nvPr/>
        </p:nvGrpSpPr>
        <p:grpSpPr>
          <a:xfrm>
            <a:off x="3166485" y="2492639"/>
            <a:ext cx="316800" cy="513619"/>
            <a:chOff x="-216378" y="1537641"/>
            <a:chExt cx="216378" cy="350808"/>
          </a:xfrm>
        </p:grpSpPr>
        <p:sp>
          <p:nvSpPr>
            <p:cNvPr id="10" name="Rectangle 9">
              <a:extLst>
                <a:ext uri="{FF2B5EF4-FFF2-40B4-BE49-F238E27FC236}">
                  <a16:creationId xmlns:a16="http://schemas.microsoft.com/office/drawing/2014/main" id="{EB931248-3A8A-40AF-BAF4-1B9E9DE4C3DA}"/>
                </a:ext>
              </a:extLst>
            </p:cNvPr>
            <p:cNvSpPr/>
            <p:nvPr/>
          </p:nvSpPr>
          <p:spPr>
            <a:xfrm>
              <a:off x="-216378" y="1672070"/>
              <a:ext cx="216378" cy="216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a:t>
              </a:r>
            </a:p>
          </p:txBody>
        </p:sp>
        <p:cxnSp>
          <p:nvCxnSpPr>
            <p:cNvPr id="11" name="Straight Arrow Connector 10">
              <a:extLst>
                <a:ext uri="{FF2B5EF4-FFF2-40B4-BE49-F238E27FC236}">
                  <a16:creationId xmlns:a16="http://schemas.microsoft.com/office/drawing/2014/main" id="{191538F7-B726-4635-81E8-5682300F1D90}"/>
                </a:ext>
              </a:extLst>
            </p:cNvPr>
            <p:cNvCxnSpPr>
              <a:cxnSpLocks/>
            </p:cNvCxnSpPr>
            <p:nvPr/>
          </p:nvCxnSpPr>
          <p:spPr>
            <a:xfrm flipV="1">
              <a:off x="-108189" y="1537641"/>
              <a:ext cx="0" cy="1298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503EE7F8-CA55-49BE-831E-A6E16EA04C1E}"/>
              </a:ext>
            </a:extLst>
          </p:cNvPr>
          <p:cNvGrpSpPr/>
          <p:nvPr/>
        </p:nvGrpSpPr>
        <p:grpSpPr>
          <a:xfrm>
            <a:off x="6318540" y="2492639"/>
            <a:ext cx="316800" cy="513619"/>
            <a:chOff x="-216378" y="1537641"/>
            <a:chExt cx="216378" cy="350808"/>
          </a:xfrm>
        </p:grpSpPr>
        <p:sp>
          <p:nvSpPr>
            <p:cNvPr id="20" name="Rectangle 19">
              <a:extLst>
                <a:ext uri="{FF2B5EF4-FFF2-40B4-BE49-F238E27FC236}">
                  <a16:creationId xmlns:a16="http://schemas.microsoft.com/office/drawing/2014/main" id="{31AF467B-6651-4E0B-9FF0-054EB34A22A7}"/>
                </a:ext>
              </a:extLst>
            </p:cNvPr>
            <p:cNvSpPr/>
            <p:nvPr/>
          </p:nvSpPr>
          <p:spPr>
            <a:xfrm>
              <a:off x="-216378" y="1672070"/>
              <a:ext cx="216378" cy="216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a:t>
              </a:r>
            </a:p>
          </p:txBody>
        </p:sp>
        <p:cxnSp>
          <p:nvCxnSpPr>
            <p:cNvPr id="21" name="Straight Arrow Connector 20">
              <a:extLst>
                <a:ext uri="{FF2B5EF4-FFF2-40B4-BE49-F238E27FC236}">
                  <a16:creationId xmlns:a16="http://schemas.microsoft.com/office/drawing/2014/main" id="{57F9E078-96D3-43F0-A348-6C35863C899D}"/>
                </a:ext>
              </a:extLst>
            </p:cNvPr>
            <p:cNvCxnSpPr>
              <a:cxnSpLocks/>
            </p:cNvCxnSpPr>
            <p:nvPr/>
          </p:nvCxnSpPr>
          <p:spPr>
            <a:xfrm flipV="1">
              <a:off x="-108189" y="1537641"/>
              <a:ext cx="0" cy="1298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43523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Identify the different types of noun in the sentence below.</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I ran to the </a:t>
            </a:r>
            <a:r>
              <a:rPr lang="en-GB" sz="2000" b="1" u="sng" dirty="0">
                <a:solidFill>
                  <a:srgbClr val="FF0000"/>
                </a:solidFill>
                <a:latin typeface="Century Gothic" panose="020B0502020202020204" pitchFamily="34" charset="0"/>
              </a:rPr>
              <a:t>park</a:t>
            </a:r>
            <a:r>
              <a:rPr lang="en-GB" sz="2000" b="1" dirty="0">
                <a:solidFill>
                  <a:prstClr val="black"/>
                </a:solidFill>
                <a:latin typeface="Century Gothic" panose="020B0502020202020204" pitchFamily="34" charset="0"/>
              </a:rPr>
              <a:t> with </a:t>
            </a:r>
            <a:r>
              <a:rPr lang="en-GB" sz="2000" b="1" u="sng" dirty="0">
                <a:solidFill>
                  <a:srgbClr val="FF0000"/>
                </a:solidFill>
                <a:latin typeface="Century Gothic" panose="020B0502020202020204" pitchFamily="34" charset="0"/>
              </a:rPr>
              <a:t>Shelly</a:t>
            </a:r>
            <a:r>
              <a:rPr lang="en-GB" sz="2000" b="1" dirty="0">
                <a:solidFill>
                  <a:prstClr val="black"/>
                </a:solidFill>
                <a:latin typeface="Century Gothic" panose="020B0502020202020204" pitchFamily="34" charset="0"/>
              </a:rPr>
              <a:t> and we disturbed a </a:t>
            </a:r>
            <a:r>
              <a:rPr lang="en-GB" sz="2000" b="1" u="sng" dirty="0">
                <a:solidFill>
                  <a:srgbClr val="FF0000"/>
                </a:solidFill>
                <a:latin typeface="Century Gothic" panose="020B0502020202020204" pitchFamily="34" charset="0"/>
              </a:rPr>
              <a:t>flock</a:t>
            </a:r>
            <a:r>
              <a:rPr lang="en-GB" sz="2000" b="1" dirty="0">
                <a:solidFill>
                  <a:prstClr val="black"/>
                </a:solidFill>
                <a:latin typeface="Century Gothic" panose="020B0502020202020204" pitchFamily="34" charset="0"/>
              </a:rPr>
              <a:t> of birds.</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A: common, B: proper, C: collective</a:t>
            </a:r>
          </a:p>
          <a:p>
            <a:pPr lvl="0" defTabSz="685800"/>
            <a:endParaRPr lang="en-GB" sz="2000" b="1" dirty="0">
              <a:solidFill>
                <a:prstClr val="black"/>
              </a:solidFill>
              <a:latin typeface="Century Gothic" panose="020B0502020202020204" pitchFamily="34" charset="0"/>
            </a:endParaRPr>
          </a:p>
        </p:txBody>
      </p:sp>
      <p:grpSp>
        <p:nvGrpSpPr>
          <p:cNvPr id="6" name="Group 5">
            <a:extLst>
              <a:ext uri="{FF2B5EF4-FFF2-40B4-BE49-F238E27FC236}">
                <a16:creationId xmlns:a16="http://schemas.microsoft.com/office/drawing/2014/main" id="{DF30A779-9C9C-43F5-AE64-B3920158B7CA}"/>
              </a:ext>
            </a:extLst>
          </p:cNvPr>
          <p:cNvGrpSpPr/>
          <p:nvPr/>
        </p:nvGrpSpPr>
        <p:grpSpPr>
          <a:xfrm>
            <a:off x="1850639" y="2492639"/>
            <a:ext cx="316800" cy="513619"/>
            <a:chOff x="-216378" y="1537641"/>
            <a:chExt cx="216378" cy="350808"/>
          </a:xfrm>
        </p:grpSpPr>
        <p:sp>
          <p:nvSpPr>
            <p:cNvPr id="7" name="Rectangle 6">
              <a:extLst>
                <a:ext uri="{FF2B5EF4-FFF2-40B4-BE49-F238E27FC236}">
                  <a16:creationId xmlns:a16="http://schemas.microsoft.com/office/drawing/2014/main" id="{1C533E3C-4E27-4099-B803-54923277C934}"/>
                </a:ext>
              </a:extLst>
            </p:cNvPr>
            <p:cNvSpPr/>
            <p:nvPr/>
          </p:nvSpPr>
          <p:spPr>
            <a:xfrm>
              <a:off x="-216378" y="1672070"/>
              <a:ext cx="216378" cy="216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a:t>
              </a:r>
            </a:p>
          </p:txBody>
        </p:sp>
        <p:cxnSp>
          <p:nvCxnSpPr>
            <p:cNvPr id="8" name="Straight Arrow Connector 7">
              <a:extLst>
                <a:ext uri="{FF2B5EF4-FFF2-40B4-BE49-F238E27FC236}">
                  <a16:creationId xmlns:a16="http://schemas.microsoft.com/office/drawing/2014/main" id="{C2685B2B-E312-4AE9-8D9F-D0864D37C18E}"/>
                </a:ext>
              </a:extLst>
            </p:cNvPr>
            <p:cNvCxnSpPr>
              <a:cxnSpLocks/>
            </p:cNvCxnSpPr>
            <p:nvPr/>
          </p:nvCxnSpPr>
          <p:spPr>
            <a:xfrm flipV="1">
              <a:off x="-108189" y="1537641"/>
              <a:ext cx="0" cy="1298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2664FB90-9ABD-414A-B80F-05D3DFF0C4AA}"/>
              </a:ext>
            </a:extLst>
          </p:cNvPr>
          <p:cNvGrpSpPr/>
          <p:nvPr/>
        </p:nvGrpSpPr>
        <p:grpSpPr>
          <a:xfrm>
            <a:off x="6318540" y="2492639"/>
            <a:ext cx="316800" cy="513619"/>
            <a:chOff x="-216378" y="1537641"/>
            <a:chExt cx="216378" cy="350808"/>
          </a:xfrm>
        </p:grpSpPr>
        <p:sp>
          <p:nvSpPr>
            <p:cNvPr id="13" name="Rectangle 12">
              <a:extLst>
                <a:ext uri="{FF2B5EF4-FFF2-40B4-BE49-F238E27FC236}">
                  <a16:creationId xmlns:a16="http://schemas.microsoft.com/office/drawing/2014/main" id="{7FDBA4FB-6D16-4FBF-B0F2-F1BD59C60E72}"/>
                </a:ext>
              </a:extLst>
            </p:cNvPr>
            <p:cNvSpPr/>
            <p:nvPr/>
          </p:nvSpPr>
          <p:spPr>
            <a:xfrm>
              <a:off x="-216378" y="1672070"/>
              <a:ext cx="216378" cy="216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a:t>
              </a:r>
            </a:p>
          </p:txBody>
        </p:sp>
        <p:cxnSp>
          <p:nvCxnSpPr>
            <p:cNvPr id="14" name="Straight Arrow Connector 13">
              <a:extLst>
                <a:ext uri="{FF2B5EF4-FFF2-40B4-BE49-F238E27FC236}">
                  <a16:creationId xmlns:a16="http://schemas.microsoft.com/office/drawing/2014/main" id="{CC4DE469-8278-4142-AAC2-4616E355AEC3}"/>
                </a:ext>
              </a:extLst>
            </p:cNvPr>
            <p:cNvCxnSpPr>
              <a:cxnSpLocks/>
            </p:cNvCxnSpPr>
            <p:nvPr/>
          </p:nvCxnSpPr>
          <p:spPr>
            <a:xfrm flipV="1">
              <a:off x="-108189" y="1537641"/>
              <a:ext cx="0" cy="1298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46AFAD37-5BD1-4723-8422-A39B21D6864A}"/>
              </a:ext>
            </a:extLst>
          </p:cNvPr>
          <p:cNvGrpSpPr/>
          <p:nvPr/>
        </p:nvGrpSpPr>
        <p:grpSpPr>
          <a:xfrm>
            <a:off x="3166485" y="2492639"/>
            <a:ext cx="316800" cy="513619"/>
            <a:chOff x="-216378" y="1537641"/>
            <a:chExt cx="216378" cy="350808"/>
          </a:xfrm>
        </p:grpSpPr>
        <p:sp>
          <p:nvSpPr>
            <p:cNvPr id="20" name="Rectangle 19">
              <a:extLst>
                <a:ext uri="{FF2B5EF4-FFF2-40B4-BE49-F238E27FC236}">
                  <a16:creationId xmlns:a16="http://schemas.microsoft.com/office/drawing/2014/main" id="{F4CFFE3E-74A0-4884-898D-511B94E9F339}"/>
                </a:ext>
              </a:extLst>
            </p:cNvPr>
            <p:cNvSpPr/>
            <p:nvPr/>
          </p:nvSpPr>
          <p:spPr>
            <a:xfrm>
              <a:off x="-216378" y="1672070"/>
              <a:ext cx="216378" cy="216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a:t>
              </a:r>
            </a:p>
          </p:txBody>
        </p:sp>
        <p:cxnSp>
          <p:nvCxnSpPr>
            <p:cNvPr id="21" name="Straight Arrow Connector 20">
              <a:extLst>
                <a:ext uri="{FF2B5EF4-FFF2-40B4-BE49-F238E27FC236}">
                  <a16:creationId xmlns:a16="http://schemas.microsoft.com/office/drawing/2014/main" id="{AA0150A2-AB04-40D0-A4C4-64A4B0108214}"/>
                </a:ext>
              </a:extLst>
            </p:cNvPr>
            <p:cNvCxnSpPr>
              <a:cxnSpLocks/>
            </p:cNvCxnSpPr>
            <p:nvPr/>
          </p:nvCxnSpPr>
          <p:spPr>
            <a:xfrm flipV="1">
              <a:off x="-108189" y="1537641"/>
              <a:ext cx="0" cy="1298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13317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True or false? The underlined noun is a common noun.</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Steph showed </a:t>
            </a:r>
            <a:r>
              <a:rPr lang="en-GB" sz="2000" b="1" u="sng" dirty="0">
                <a:solidFill>
                  <a:prstClr val="black"/>
                </a:solidFill>
                <a:latin typeface="Century Gothic" panose="020B0502020202020204" pitchFamily="34" charset="0"/>
              </a:rPr>
              <a:t>pride</a:t>
            </a:r>
            <a:r>
              <a:rPr lang="en-GB" sz="2000" b="1" dirty="0">
                <a:solidFill>
                  <a:prstClr val="black"/>
                </a:solidFill>
                <a:latin typeface="Century Gothic" panose="020B0502020202020204" pitchFamily="34" charset="0"/>
              </a:rPr>
              <a:t> in her writing and received a certificate for her work.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3520002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True or false? The underlined noun is a common noun.</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Steph showed </a:t>
            </a:r>
            <a:r>
              <a:rPr lang="en-GB" sz="2000" b="1" u="sng" dirty="0">
                <a:solidFill>
                  <a:prstClr val="black"/>
                </a:solidFill>
                <a:latin typeface="Century Gothic" panose="020B0502020202020204" pitchFamily="34" charset="0"/>
              </a:rPr>
              <a:t>pride</a:t>
            </a:r>
            <a:r>
              <a:rPr lang="en-GB" sz="2000" b="1" dirty="0">
                <a:solidFill>
                  <a:prstClr val="black"/>
                </a:solidFill>
                <a:latin typeface="Century Gothic" panose="020B0502020202020204" pitchFamily="34" charset="0"/>
              </a:rPr>
              <a:t> in her writing and received a certificate for her work.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srgbClr val="FF0000"/>
                </a:solidFill>
                <a:latin typeface="Century Gothic" panose="020B0502020202020204" pitchFamily="34" charset="0"/>
              </a:rPr>
              <a:t>False. It is an abstract noun.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2259421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Underline all the common nouns in the sentence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I had a sandwich, an apple and two yoghurts in </a:t>
            </a:r>
            <a:r>
              <a:rPr lang="en-GB" sz="2000" b="1">
                <a:solidFill>
                  <a:prstClr val="black"/>
                </a:solidFill>
                <a:latin typeface="Century Gothic" panose="020B0502020202020204" pitchFamily="34" charset="0"/>
              </a:rPr>
              <a:t>my lunch-box</a:t>
            </a:r>
            <a:r>
              <a:rPr lang="en-GB" sz="2000" b="1" dirty="0">
                <a:solidFill>
                  <a:prstClr val="black"/>
                </a:solidFill>
                <a:latin typeface="Century Gothic" panose="020B0502020202020204" pitchFamily="34" charset="0"/>
              </a:rPr>
              <a:t>.</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4292846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Underline all the common nouns in the sentence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I had a </a:t>
            </a:r>
            <a:r>
              <a:rPr lang="en-GB" sz="2000" b="1" u="sng" dirty="0">
                <a:solidFill>
                  <a:srgbClr val="FF0000"/>
                </a:solidFill>
                <a:latin typeface="Century Gothic" panose="020B0502020202020204" pitchFamily="34" charset="0"/>
              </a:rPr>
              <a:t>sandwich</a:t>
            </a:r>
            <a:r>
              <a:rPr lang="en-GB" sz="2000" b="1" dirty="0">
                <a:solidFill>
                  <a:prstClr val="black"/>
                </a:solidFill>
                <a:latin typeface="Century Gothic" panose="020B0502020202020204" pitchFamily="34" charset="0"/>
              </a:rPr>
              <a:t>, an </a:t>
            </a:r>
            <a:r>
              <a:rPr lang="en-GB" sz="2000" b="1" u="sng" dirty="0">
                <a:solidFill>
                  <a:srgbClr val="FF0000"/>
                </a:solidFill>
                <a:latin typeface="Century Gothic" panose="020B0502020202020204" pitchFamily="34" charset="0"/>
              </a:rPr>
              <a:t>apple</a:t>
            </a:r>
            <a:r>
              <a:rPr lang="en-GB" sz="2000" b="1" dirty="0">
                <a:solidFill>
                  <a:prstClr val="black"/>
                </a:solidFill>
                <a:latin typeface="Century Gothic" panose="020B0502020202020204" pitchFamily="34" charset="0"/>
              </a:rPr>
              <a:t> and two </a:t>
            </a:r>
            <a:r>
              <a:rPr lang="en-GB" sz="2000" b="1" u="sng" dirty="0">
                <a:solidFill>
                  <a:srgbClr val="FF0000"/>
                </a:solidFill>
                <a:latin typeface="Century Gothic" panose="020B0502020202020204" pitchFamily="34" charset="0"/>
              </a:rPr>
              <a:t>yoghurts</a:t>
            </a:r>
            <a:r>
              <a:rPr lang="en-GB" sz="2000" b="1" dirty="0">
                <a:solidFill>
                  <a:prstClr val="black"/>
                </a:solidFill>
                <a:latin typeface="Century Gothic" panose="020B0502020202020204" pitchFamily="34" charset="0"/>
              </a:rPr>
              <a:t> in my </a:t>
            </a:r>
            <a:r>
              <a:rPr lang="en-GB" sz="2000" b="1" u="sng" dirty="0">
                <a:solidFill>
                  <a:srgbClr val="FF0000"/>
                </a:solidFill>
                <a:latin typeface="Century Gothic" panose="020B0502020202020204" pitchFamily="34" charset="0"/>
              </a:rPr>
              <a:t>lunch-box</a:t>
            </a:r>
            <a:r>
              <a:rPr lang="en-GB" sz="2000" b="1" dirty="0">
                <a:solidFill>
                  <a:prstClr val="black"/>
                </a:solidFill>
                <a:latin typeface="Century Gothic" panose="020B0502020202020204" pitchFamily="34" charset="0"/>
              </a:rPr>
              <a:t>.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1282201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Write a sentence using the following noun which also includes a:</a:t>
            </a:r>
          </a:p>
          <a:p>
            <a:pPr marL="342900" lvl="0" indent="-342900" defTabSz="685800">
              <a:buFont typeface="Arial" panose="020B0604020202020204" pitchFamily="34" charset="0"/>
              <a:buChar char="•"/>
            </a:pPr>
            <a:r>
              <a:rPr lang="en-GB" sz="2000" b="1" dirty="0">
                <a:solidFill>
                  <a:prstClr val="black"/>
                </a:solidFill>
                <a:latin typeface="Century Gothic" panose="020B0502020202020204" pitchFamily="34" charset="0"/>
              </a:rPr>
              <a:t>Collective noun</a:t>
            </a:r>
          </a:p>
          <a:p>
            <a:pPr marL="342900" lvl="0" indent="-342900" defTabSz="685800">
              <a:buFont typeface="Arial" panose="020B0604020202020204" pitchFamily="34" charset="0"/>
              <a:buChar char="•"/>
            </a:pPr>
            <a:r>
              <a:rPr lang="en-GB" sz="2000" b="1" dirty="0">
                <a:solidFill>
                  <a:prstClr val="black"/>
                </a:solidFill>
                <a:latin typeface="Century Gothic" panose="020B0502020202020204" pitchFamily="34" charset="0"/>
              </a:rPr>
              <a:t>Proper noun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algn="ctr" defTabSz="685800"/>
            <a:r>
              <a:rPr lang="en-GB" sz="3600" b="1" dirty="0">
                <a:solidFill>
                  <a:prstClr val="black"/>
                </a:solidFill>
                <a:latin typeface="Century Gothic" panose="020B0502020202020204" pitchFamily="34" charset="0"/>
              </a:rPr>
              <a:t>birds</a:t>
            </a:r>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Remember to punctuate your sentence correctly. </a:t>
            </a:r>
          </a:p>
          <a:p>
            <a:pPr lvl="0" defTabSz="685800"/>
            <a:endParaRPr lang="en-GB" sz="22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2228046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Write a sentence using the following noun which also includes a:</a:t>
            </a:r>
          </a:p>
          <a:p>
            <a:pPr marL="342900" lvl="0" indent="-342900" defTabSz="685800">
              <a:buFont typeface="Arial" panose="020B0604020202020204" pitchFamily="34" charset="0"/>
              <a:buChar char="•"/>
            </a:pPr>
            <a:r>
              <a:rPr lang="en-GB" sz="2000" b="1" dirty="0">
                <a:solidFill>
                  <a:prstClr val="black"/>
                </a:solidFill>
                <a:latin typeface="Century Gothic" panose="020B0502020202020204" pitchFamily="34" charset="0"/>
              </a:rPr>
              <a:t>Collective noun</a:t>
            </a:r>
          </a:p>
          <a:p>
            <a:pPr marL="342900" lvl="0" indent="-342900" defTabSz="685800">
              <a:buFont typeface="Arial" panose="020B0604020202020204" pitchFamily="34" charset="0"/>
              <a:buChar char="•"/>
            </a:pPr>
            <a:r>
              <a:rPr lang="en-GB" sz="2000" b="1" dirty="0">
                <a:solidFill>
                  <a:prstClr val="black"/>
                </a:solidFill>
                <a:latin typeface="Century Gothic" panose="020B0502020202020204" pitchFamily="34" charset="0"/>
              </a:rPr>
              <a:t>Proper noun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algn="ctr" defTabSz="685800"/>
            <a:r>
              <a:rPr lang="en-GB" sz="3600" b="1" dirty="0">
                <a:solidFill>
                  <a:prstClr val="black"/>
                </a:solidFill>
                <a:latin typeface="Century Gothic" panose="020B0502020202020204" pitchFamily="34" charset="0"/>
              </a:rPr>
              <a:t>birds</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Remember to punctuate your sentence correctly. </a:t>
            </a:r>
          </a:p>
          <a:p>
            <a:pPr lvl="0" defTabSz="685800"/>
            <a:endParaRPr lang="en-GB" sz="2200" b="1" dirty="0">
              <a:solidFill>
                <a:prstClr val="black"/>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Example answer: The </a:t>
            </a:r>
            <a:r>
              <a:rPr lang="en-GB" sz="2000" b="1" u="sng" dirty="0">
                <a:solidFill>
                  <a:srgbClr val="FF0000"/>
                </a:solidFill>
                <a:latin typeface="Century Gothic" panose="020B0502020202020204" pitchFamily="34" charset="0"/>
              </a:rPr>
              <a:t>flock</a:t>
            </a:r>
            <a:r>
              <a:rPr lang="en-GB" sz="2000" b="1" dirty="0">
                <a:solidFill>
                  <a:srgbClr val="FF0000"/>
                </a:solidFill>
                <a:latin typeface="Century Gothic" panose="020B0502020202020204" pitchFamily="34" charset="0"/>
              </a:rPr>
              <a:t> of </a:t>
            </a:r>
            <a:r>
              <a:rPr lang="en-GB" sz="2000" b="1" u="sng" dirty="0">
                <a:solidFill>
                  <a:srgbClr val="FF0000"/>
                </a:solidFill>
                <a:latin typeface="Century Gothic" panose="020B0502020202020204" pitchFamily="34" charset="0"/>
              </a:rPr>
              <a:t>birds</a:t>
            </a:r>
            <a:r>
              <a:rPr lang="en-GB" sz="2000" b="1" dirty="0">
                <a:solidFill>
                  <a:srgbClr val="FF0000"/>
                </a:solidFill>
                <a:latin typeface="Century Gothic" panose="020B0502020202020204" pitchFamily="34" charset="0"/>
              </a:rPr>
              <a:t> swooped down towards </a:t>
            </a:r>
            <a:r>
              <a:rPr lang="en-GB" sz="2000" b="1" u="sng" dirty="0">
                <a:solidFill>
                  <a:srgbClr val="FF0000"/>
                </a:solidFill>
                <a:latin typeface="Century Gothic" panose="020B0502020202020204" pitchFamily="34" charset="0"/>
              </a:rPr>
              <a:t>Adil</a:t>
            </a:r>
            <a:r>
              <a:rPr lang="en-GB" sz="2000" b="1" dirty="0">
                <a:solidFill>
                  <a:srgbClr val="FF0000"/>
                </a:solidFill>
                <a:latin typeface="Century Gothic" panose="020B0502020202020204" pitchFamily="34" charset="0"/>
              </a:rPr>
              <a:t>.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113019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Tick the noun type which is not included in the sentence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The gaggle of geese waddled through the busy town with heaps of confidence.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Rewrite the sentence to include the missing word type. </a:t>
            </a:r>
          </a:p>
          <a:p>
            <a:pPr lvl="0" defTabSz="685800"/>
            <a:endParaRPr lang="en-GB" sz="22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9CCD8FE8-8F77-4339-93E8-9B467A1AD47D}"/>
              </a:ext>
            </a:extLst>
          </p:cNvPr>
          <p:cNvGraphicFramePr>
            <a:graphicFrameLocks noGrp="1"/>
          </p:cNvGraphicFramePr>
          <p:nvPr>
            <p:extLst>
              <p:ext uri="{D42A27DB-BD31-4B8C-83A1-F6EECF244321}">
                <p14:modId xmlns:p14="http://schemas.microsoft.com/office/powerpoint/2010/main" val="2960235396"/>
              </p:ext>
            </p:extLst>
          </p:nvPr>
        </p:nvGraphicFramePr>
        <p:xfrm>
          <a:off x="1940109" y="2732002"/>
          <a:ext cx="4579131" cy="1339301"/>
        </p:xfrm>
        <a:graphic>
          <a:graphicData uri="http://schemas.openxmlformats.org/drawingml/2006/table">
            <a:tbl>
              <a:tblPr firstRow="1" bandRow="1">
                <a:tableStyleId>{5940675A-B579-460E-94D1-54222C63F5DA}</a:tableStyleId>
              </a:tblPr>
              <a:tblGrid>
                <a:gridCol w="1619915">
                  <a:extLst>
                    <a:ext uri="{9D8B030D-6E8A-4147-A177-3AD203B41FA5}">
                      <a16:colId xmlns:a16="http://schemas.microsoft.com/office/drawing/2014/main" val="860315125"/>
                    </a:ext>
                  </a:extLst>
                </a:gridCol>
                <a:gridCol w="510210">
                  <a:extLst>
                    <a:ext uri="{9D8B030D-6E8A-4147-A177-3AD203B41FA5}">
                      <a16:colId xmlns:a16="http://schemas.microsoft.com/office/drawing/2014/main" val="696944288"/>
                    </a:ext>
                  </a:extLst>
                </a:gridCol>
                <a:gridCol w="318881">
                  <a:extLst>
                    <a:ext uri="{9D8B030D-6E8A-4147-A177-3AD203B41FA5}">
                      <a16:colId xmlns:a16="http://schemas.microsoft.com/office/drawing/2014/main" val="283300372"/>
                    </a:ext>
                  </a:extLst>
                </a:gridCol>
                <a:gridCol w="1619915">
                  <a:extLst>
                    <a:ext uri="{9D8B030D-6E8A-4147-A177-3AD203B41FA5}">
                      <a16:colId xmlns:a16="http://schemas.microsoft.com/office/drawing/2014/main" val="2022554129"/>
                    </a:ext>
                  </a:extLst>
                </a:gridCol>
                <a:gridCol w="510210">
                  <a:extLst>
                    <a:ext uri="{9D8B030D-6E8A-4147-A177-3AD203B41FA5}">
                      <a16:colId xmlns:a16="http://schemas.microsoft.com/office/drawing/2014/main" val="3013432337"/>
                    </a:ext>
                  </a:extLst>
                </a:gridCol>
              </a:tblGrid>
              <a:tr h="510210">
                <a:tc>
                  <a:txBody>
                    <a:bodyPr/>
                    <a:lstStyle/>
                    <a:p>
                      <a:pPr algn="ctr"/>
                      <a:r>
                        <a:rPr lang="en-GB" sz="2100" b="1" dirty="0">
                          <a:latin typeface="Century Gothic" panose="020B0502020202020204" pitchFamily="34" charset="0"/>
                        </a:rPr>
                        <a:t>proper</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100" b="1" dirty="0">
                          <a:latin typeface="Century Gothic" panose="020B0502020202020204" pitchFamily="34" charset="0"/>
                        </a:rPr>
                        <a:t>collective</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59462416"/>
                  </a:ext>
                </a:extLst>
              </a:tr>
              <a:tr h="318881">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12566460"/>
                  </a:ext>
                </a:extLst>
              </a:tr>
              <a:tr h="510210">
                <a:tc>
                  <a:txBody>
                    <a:bodyPr/>
                    <a:lstStyle/>
                    <a:p>
                      <a:pPr algn="ctr"/>
                      <a:r>
                        <a:rPr lang="en-GB" sz="2100" b="1" dirty="0">
                          <a:latin typeface="Century Gothic" panose="020B0502020202020204" pitchFamily="34" charset="0"/>
                        </a:rPr>
                        <a:t>common</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100" b="1" dirty="0">
                          <a:latin typeface="Century Gothic" panose="020B0502020202020204" pitchFamily="34" charset="0"/>
                        </a:rPr>
                        <a:t>abstract</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5628416"/>
                  </a:ext>
                </a:extLst>
              </a:tr>
            </a:tbl>
          </a:graphicData>
        </a:graphic>
      </p:graphicFrame>
    </p:spTree>
    <p:extLst>
      <p:ext uri="{BB962C8B-B14F-4D97-AF65-F5344CB8AC3E}">
        <p14:creationId xmlns:p14="http://schemas.microsoft.com/office/powerpoint/2010/main" val="3115258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Tick the noun type which is not included in the sentence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The gaggle of geese waddled through the busy town with heaps of confidence.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Rewrite the sentence to include the missing word type. </a:t>
            </a:r>
          </a:p>
          <a:p>
            <a:pPr lvl="0" defTabSz="685800"/>
            <a:endParaRPr lang="en-GB" sz="2200" b="1" dirty="0">
              <a:solidFill>
                <a:prstClr val="black"/>
              </a:solidFill>
              <a:latin typeface="Century Gothic" panose="020B0502020202020204" pitchFamily="34" charset="0"/>
            </a:endParaRPr>
          </a:p>
          <a:p>
            <a:pPr lvl="0" defTabSz="685800"/>
            <a:r>
              <a:rPr lang="en-GB" sz="2000" b="1" dirty="0">
                <a:solidFill>
                  <a:srgbClr val="FF0000"/>
                </a:solidFill>
                <a:latin typeface="Century Gothic" panose="020B0502020202020204" pitchFamily="34" charset="0"/>
              </a:rPr>
              <a:t>Example answer: The gaggle of geese waddled through </a:t>
            </a:r>
            <a:r>
              <a:rPr lang="en-GB" sz="2000" b="1" u="sng" dirty="0">
                <a:solidFill>
                  <a:srgbClr val="FF0000"/>
                </a:solidFill>
                <a:latin typeface="Century Gothic" panose="020B0502020202020204" pitchFamily="34" charset="0"/>
              </a:rPr>
              <a:t>Sowerby</a:t>
            </a:r>
            <a:r>
              <a:rPr lang="en-GB" sz="2000" b="1" dirty="0">
                <a:solidFill>
                  <a:srgbClr val="FF0000"/>
                </a:solidFill>
                <a:latin typeface="Century Gothic" panose="020B0502020202020204" pitchFamily="34" charset="0"/>
              </a:rPr>
              <a:t> </a:t>
            </a:r>
            <a:r>
              <a:rPr lang="en-GB" sz="2000" b="1" u="sng" dirty="0">
                <a:solidFill>
                  <a:srgbClr val="FF0000"/>
                </a:solidFill>
                <a:latin typeface="Century Gothic" panose="020B0502020202020204" pitchFamily="34" charset="0"/>
              </a:rPr>
              <a:t>Bridge</a:t>
            </a:r>
            <a:r>
              <a:rPr lang="en-GB" sz="2000" b="1" dirty="0">
                <a:solidFill>
                  <a:srgbClr val="FF0000"/>
                </a:solidFill>
                <a:latin typeface="Century Gothic" panose="020B0502020202020204" pitchFamily="34" charset="0"/>
              </a:rPr>
              <a:t> with heaps of confidence.</a:t>
            </a:r>
          </a:p>
          <a:p>
            <a:pPr lvl="0" defTabSz="685800"/>
            <a:endParaRPr lang="en-GB" sz="2000" b="1" dirty="0">
              <a:solidFill>
                <a:prstClr val="black"/>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9CCD8FE8-8F77-4339-93E8-9B467A1AD47D}"/>
              </a:ext>
            </a:extLst>
          </p:cNvPr>
          <p:cNvGraphicFramePr>
            <a:graphicFrameLocks noGrp="1"/>
          </p:cNvGraphicFramePr>
          <p:nvPr>
            <p:extLst>
              <p:ext uri="{D42A27DB-BD31-4B8C-83A1-F6EECF244321}">
                <p14:modId xmlns:p14="http://schemas.microsoft.com/office/powerpoint/2010/main" val="236936142"/>
              </p:ext>
            </p:extLst>
          </p:nvPr>
        </p:nvGraphicFramePr>
        <p:xfrm>
          <a:off x="1940109" y="2732002"/>
          <a:ext cx="4579131" cy="1339301"/>
        </p:xfrm>
        <a:graphic>
          <a:graphicData uri="http://schemas.openxmlformats.org/drawingml/2006/table">
            <a:tbl>
              <a:tblPr firstRow="1" bandRow="1">
                <a:tableStyleId>{5940675A-B579-460E-94D1-54222C63F5DA}</a:tableStyleId>
              </a:tblPr>
              <a:tblGrid>
                <a:gridCol w="1619915">
                  <a:extLst>
                    <a:ext uri="{9D8B030D-6E8A-4147-A177-3AD203B41FA5}">
                      <a16:colId xmlns:a16="http://schemas.microsoft.com/office/drawing/2014/main" val="860315125"/>
                    </a:ext>
                  </a:extLst>
                </a:gridCol>
                <a:gridCol w="510210">
                  <a:extLst>
                    <a:ext uri="{9D8B030D-6E8A-4147-A177-3AD203B41FA5}">
                      <a16:colId xmlns:a16="http://schemas.microsoft.com/office/drawing/2014/main" val="696944288"/>
                    </a:ext>
                  </a:extLst>
                </a:gridCol>
                <a:gridCol w="318881">
                  <a:extLst>
                    <a:ext uri="{9D8B030D-6E8A-4147-A177-3AD203B41FA5}">
                      <a16:colId xmlns:a16="http://schemas.microsoft.com/office/drawing/2014/main" val="283300372"/>
                    </a:ext>
                  </a:extLst>
                </a:gridCol>
                <a:gridCol w="1619915">
                  <a:extLst>
                    <a:ext uri="{9D8B030D-6E8A-4147-A177-3AD203B41FA5}">
                      <a16:colId xmlns:a16="http://schemas.microsoft.com/office/drawing/2014/main" val="2022554129"/>
                    </a:ext>
                  </a:extLst>
                </a:gridCol>
                <a:gridCol w="510210">
                  <a:extLst>
                    <a:ext uri="{9D8B030D-6E8A-4147-A177-3AD203B41FA5}">
                      <a16:colId xmlns:a16="http://schemas.microsoft.com/office/drawing/2014/main" val="3013432337"/>
                    </a:ext>
                  </a:extLst>
                </a:gridCol>
              </a:tblGrid>
              <a:tr h="510210">
                <a:tc>
                  <a:txBody>
                    <a:bodyPr/>
                    <a:lstStyle/>
                    <a:p>
                      <a:pPr algn="ctr"/>
                      <a:r>
                        <a:rPr lang="en-GB" sz="2100" b="1" dirty="0">
                          <a:solidFill>
                            <a:srgbClr val="FF0000"/>
                          </a:solidFill>
                          <a:latin typeface="Century Gothic" panose="020B0502020202020204" pitchFamily="34" charset="0"/>
                        </a:rPr>
                        <a:t>proper</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i="0" dirty="0">
                          <a:solidFill>
                            <a:srgbClr val="FF0000"/>
                          </a:solidFill>
                          <a:latin typeface="Century Gothic" panose="020B0502020202020204" pitchFamily="34" charset="0"/>
                          <a:sym typeface="Wingdings 2" panose="05020102010507070707" pitchFamily="18" charset="2"/>
                        </a:rPr>
                        <a:t></a:t>
                      </a:r>
                      <a:endParaRPr lang="en-GB" sz="3200" b="1" i="0"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100" b="1" dirty="0">
                          <a:solidFill>
                            <a:schemeClr val="bg1">
                              <a:lumMod val="50000"/>
                            </a:schemeClr>
                          </a:solidFill>
                          <a:latin typeface="Century Gothic" panose="020B0502020202020204" pitchFamily="34" charset="0"/>
                        </a:rPr>
                        <a:t>collective</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59462416"/>
                  </a:ext>
                </a:extLst>
              </a:tr>
              <a:tr h="318881">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12566460"/>
                  </a:ext>
                </a:extLst>
              </a:tr>
              <a:tr h="510210">
                <a:tc>
                  <a:txBody>
                    <a:bodyPr/>
                    <a:lstStyle/>
                    <a:p>
                      <a:pPr algn="ctr"/>
                      <a:r>
                        <a:rPr lang="en-GB" sz="2100" b="1" dirty="0">
                          <a:solidFill>
                            <a:schemeClr val="bg1">
                              <a:lumMod val="50000"/>
                            </a:schemeClr>
                          </a:solidFill>
                          <a:latin typeface="Century Gothic" panose="020B0502020202020204" pitchFamily="34" charset="0"/>
                        </a:rPr>
                        <a:t>common</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100" b="1" dirty="0">
                          <a:solidFill>
                            <a:schemeClr val="bg1">
                              <a:lumMod val="50000"/>
                            </a:schemeClr>
                          </a:solidFill>
                          <a:latin typeface="Century Gothic" panose="020B0502020202020204" pitchFamily="34" charset="0"/>
                        </a:rPr>
                        <a:t>abstract</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4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5628416"/>
                  </a:ext>
                </a:extLst>
              </a:tr>
            </a:tbl>
          </a:graphicData>
        </a:graphic>
      </p:graphicFrame>
    </p:spTree>
    <p:extLst>
      <p:ext uri="{BB962C8B-B14F-4D97-AF65-F5344CB8AC3E}">
        <p14:creationId xmlns:p14="http://schemas.microsoft.com/office/powerpoint/2010/main" val="1923187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3" name="Picture 12">
            <a:extLst>
              <a:ext uri="{FF2B5EF4-FFF2-40B4-BE49-F238E27FC236}">
                <a16:creationId xmlns:a16="http://schemas.microsoft.com/office/drawing/2014/main" id="{28E065AC-64FD-4EDB-94F1-FD813AB19761}"/>
              </a:ext>
            </a:extLst>
          </p:cNvPr>
          <p:cNvPicPr>
            <a:picLocks noChangeAspect="1"/>
          </p:cNvPicPr>
          <p:nvPr/>
        </p:nvPicPr>
        <p:blipFill>
          <a:blip r:embed="rId3"/>
          <a:stretch>
            <a:fillRect/>
          </a:stretch>
        </p:blipFill>
        <p:spPr>
          <a:xfrm>
            <a:off x="115438" y="143658"/>
            <a:ext cx="8913124" cy="6322100"/>
          </a:xfrm>
          <a:prstGeom prst="rect">
            <a:avLst/>
          </a:prstGeom>
        </p:spPr>
      </p:pic>
      <p:sp>
        <p:nvSpPr>
          <p:cNvPr id="21" name="Rectangle 20">
            <a:extLst>
              <a:ext uri="{FF2B5EF4-FFF2-40B4-BE49-F238E27FC236}">
                <a16:creationId xmlns:a16="http://schemas.microsoft.com/office/drawing/2014/main" id="{94FF6AE6-4856-4DF8-9A5D-7A883C3ECB0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Holly and Sean are writing sentences.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has used an abstract noun correctly?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22" name="Rectangle 21">
            <a:extLst>
              <a:ext uri="{FF2B5EF4-FFF2-40B4-BE49-F238E27FC236}">
                <a16:creationId xmlns:a16="http://schemas.microsoft.com/office/drawing/2014/main" id="{4A0D2323-9BF5-4CB5-8C0F-A01A8A823156}"/>
              </a:ext>
            </a:extLst>
          </p:cNvPr>
          <p:cNvSpPr/>
          <p:nvPr/>
        </p:nvSpPr>
        <p:spPr>
          <a:xfrm>
            <a:off x="1231210" y="2614308"/>
            <a:ext cx="673582" cy="338554"/>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Holly</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EA62FF1-82EC-428B-8551-A901C2D57CD3}"/>
              </a:ext>
            </a:extLst>
          </p:cNvPr>
          <p:cNvSpPr/>
          <p:nvPr/>
        </p:nvSpPr>
        <p:spPr>
          <a:xfrm>
            <a:off x="7239208" y="3809760"/>
            <a:ext cx="683200" cy="338554"/>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Sean</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7EB9F55B-3105-4744-8EAF-A613292D2D01}"/>
              </a:ext>
            </a:extLst>
          </p:cNvPr>
          <p:cNvSpPr/>
          <p:nvPr/>
        </p:nvSpPr>
        <p:spPr>
          <a:xfrm>
            <a:off x="2196000" y="1837643"/>
            <a:ext cx="4752000" cy="646331"/>
          </a:xfrm>
          <a:prstGeom prst="rect">
            <a:avLst/>
          </a:prstGeom>
        </p:spPr>
        <p:txBody>
          <a:bodyPr>
            <a:spAutoFit/>
          </a:bodyPr>
          <a:lstStyle/>
          <a:p>
            <a:r>
              <a:rPr lang="en-GB" b="1" dirty="0">
                <a:latin typeface="Century Gothic" panose="020B0502020202020204" pitchFamily="34" charset="0"/>
              </a:rPr>
              <a:t>She laughed happily at the joke she had just heard.</a:t>
            </a:r>
            <a:endParaRPr lang="en-GB" sz="1100" b="1" dirty="0">
              <a:latin typeface="Century Gothic" panose="020B0502020202020204" pitchFamily="34" charset="0"/>
            </a:endParaRPr>
          </a:p>
        </p:txBody>
      </p:sp>
      <p:sp>
        <p:nvSpPr>
          <p:cNvPr id="26" name="Rectangle 25">
            <a:extLst>
              <a:ext uri="{FF2B5EF4-FFF2-40B4-BE49-F238E27FC236}">
                <a16:creationId xmlns:a16="http://schemas.microsoft.com/office/drawing/2014/main" id="{AA446F5A-4546-4B6D-AD5B-38E300EE8721}"/>
              </a:ext>
            </a:extLst>
          </p:cNvPr>
          <p:cNvSpPr/>
          <p:nvPr/>
        </p:nvSpPr>
        <p:spPr>
          <a:xfrm>
            <a:off x="2716611" y="3161779"/>
            <a:ext cx="4752000" cy="646331"/>
          </a:xfrm>
          <a:prstGeom prst="rect">
            <a:avLst/>
          </a:prstGeom>
        </p:spPr>
        <p:txBody>
          <a:bodyPr>
            <a:spAutoFit/>
          </a:bodyPr>
          <a:lstStyle/>
          <a:p>
            <a:r>
              <a:rPr lang="en-GB" b="1" dirty="0">
                <a:latin typeface="Century Gothic" panose="020B0502020202020204" pitchFamily="34" charset="0"/>
              </a:rPr>
              <a:t>She showed real happiness when she laughed at her friend’s joke. </a:t>
            </a:r>
          </a:p>
        </p:txBody>
      </p:sp>
    </p:spTree>
    <p:extLst>
      <p:ext uri="{BB962C8B-B14F-4D97-AF65-F5344CB8AC3E}">
        <p14:creationId xmlns:p14="http://schemas.microsoft.com/office/powerpoint/2010/main" val="31098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3" name="Picture 12">
            <a:extLst>
              <a:ext uri="{FF2B5EF4-FFF2-40B4-BE49-F238E27FC236}">
                <a16:creationId xmlns:a16="http://schemas.microsoft.com/office/drawing/2014/main" id="{28E065AC-64FD-4EDB-94F1-FD813AB19761}"/>
              </a:ext>
            </a:extLst>
          </p:cNvPr>
          <p:cNvPicPr>
            <a:picLocks noChangeAspect="1"/>
          </p:cNvPicPr>
          <p:nvPr/>
        </p:nvPicPr>
        <p:blipFill>
          <a:blip r:embed="rId3"/>
          <a:stretch>
            <a:fillRect/>
          </a:stretch>
        </p:blipFill>
        <p:spPr>
          <a:xfrm>
            <a:off x="115438" y="143658"/>
            <a:ext cx="8913124" cy="6322100"/>
          </a:xfrm>
          <a:prstGeom prst="rect">
            <a:avLst/>
          </a:prstGeom>
        </p:spPr>
      </p:pic>
      <p:sp>
        <p:nvSpPr>
          <p:cNvPr id="21" name="Rectangle 20">
            <a:extLst>
              <a:ext uri="{FF2B5EF4-FFF2-40B4-BE49-F238E27FC236}">
                <a16:creationId xmlns:a16="http://schemas.microsoft.com/office/drawing/2014/main" id="{94FF6AE6-4856-4DF8-9A5D-7A883C3ECB0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Holly and Sean are writing sentences.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has used an abstract noun correctly?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 </a:t>
            </a:r>
          </a:p>
          <a:p>
            <a:r>
              <a:rPr lang="en-GB" sz="2000" b="1" dirty="0">
                <a:solidFill>
                  <a:schemeClr val="tx1"/>
                </a:solidFill>
                <a:latin typeface="Century Gothic" panose="020B0502020202020204" pitchFamily="34" charset="0"/>
              </a:rPr>
              <a:t>Sean is correct because…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22" name="Rectangle 21">
            <a:extLst>
              <a:ext uri="{FF2B5EF4-FFF2-40B4-BE49-F238E27FC236}">
                <a16:creationId xmlns:a16="http://schemas.microsoft.com/office/drawing/2014/main" id="{4A0D2323-9BF5-4CB5-8C0F-A01A8A823156}"/>
              </a:ext>
            </a:extLst>
          </p:cNvPr>
          <p:cNvSpPr/>
          <p:nvPr/>
        </p:nvSpPr>
        <p:spPr>
          <a:xfrm>
            <a:off x="1231210" y="2614308"/>
            <a:ext cx="673582" cy="338554"/>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Holly</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EA62FF1-82EC-428B-8551-A901C2D57CD3}"/>
              </a:ext>
            </a:extLst>
          </p:cNvPr>
          <p:cNvSpPr/>
          <p:nvPr/>
        </p:nvSpPr>
        <p:spPr>
          <a:xfrm>
            <a:off x="7239208" y="3809760"/>
            <a:ext cx="683200" cy="338554"/>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Sean</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7EB9F55B-3105-4744-8EAF-A613292D2D01}"/>
              </a:ext>
            </a:extLst>
          </p:cNvPr>
          <p:cNvSpPr/>
          <p:nvPr/>
        </p:nvSpPr>
        <p:spPr>
          <a:xfrm>
            <a:off x="2196000" y="1837643"/>
            <a:ext cx="4752000" cy="646331"/>
          </a:xfrm>
          <a:prstGeom prst="rect">
            <a:avLst/>
          </a:prstGeom>
        </p:spPr>
        <p:txBody>
          <a:bodyPr>
            <a:spAutoFit/>
          </a:bodyPr>
          <a:lstStyle/>
          <a:p>
            <a:r>
              <a:rPr lang="en-GB" b="1" dirty="0">
                <a:latin typeface="Century Gothic" panose="020B0502020202020204" pitchFamily="34" charset="0"/>
              </a:rPr>
              <a:t>She laughed happily at the joke she had just heard.</a:t>
            </a:r>
            <a:endParaRPr lang="en-GB" sz="1100" b="1" dirty="0">
              <a:latin typeface="Century Gothic" panose="020B0502020202020204" pitchFamily="34" charset="0"/>
            </a:endParaRPr>
          </a:p>
        </p:txBody>
      </p:sp>
      <p:sp>
        <p:nvSpPr>
          <p:cNvPr id="26" name="Rectangle 25">
            <a:extLst>
              <a:ext uri="{FF2B5EF4-FFF2-40B4-BE49-F238E27FC236}">
                <a16:creationId xmlns:a16="http://schemas.microsoft.com/office/drawing/2014/main" id="{AA446F5A-4546-4B6D-AD5B-38E300EE8721}"/>
              </a:ext>
            </a:extLst>
          </p:cNvPr>
          <p:cNvSpPr/>
          <p:nvPr/>
        </p:nvSpPr>
        <p:spPr>
          <a:xfrm>
            <a:off x="2716611" y="3161779"/>
            <a:ext cx="4752000" cy="646331"/>
          </a:xfrm>
          <a:prstGeom prst="rect">
            <a:avLst/>
          </a:prstGeom>
        </p:spPr>
        <p:txBody>
          <a:bodyPr>
            <a:spAutoFit/>
          </a:bodyPr>
          <a:lstStyle/>
          <a:p>
            <a:r>
              <a:rPr lang="en-GB" b="1" dirty="0">
                <a:latin typeface="Century Gothic" panose="020B0502020202020204" pitchFamily="34" charset="0"/>
              </a:rPr>
              <a:t>She showed real happiness when she laughed at her friend’s joke. </a:t>
            </a:r>
          </a:p>
        </p:txBody>
      </p:sp>
    </p:spTree>
    <p:extLst>
      <p:ext uri="{BB962C8B-B14F-4D97-AF65-F5344CB8AC3E}">
        <p14:creationId xmlns:p14="http://schemas.microsoft.com/office/powerpoint/2010/main" val="3103799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3" name="Picture 12">
            <a:extLst>
              <a:ext uri="{FF2B5EF4-FFF2-40B4-BE49-F238E27FC236}">
                <a16:creationId xmlns:a16="http://schemas.microsoft.com/office/drawing/2014/main" id="{28E065AC-64FD-4EDB-94F1-FD813AB19761}"/>
              </a:ext>
            </a:extLst>
          </p:cNvPr>
          <p:cNvPicPr>
            <a:picLocks noChangeAspect="1"/>
          </p:cNvPicPr>
          <p:nvPr/>
        </p:nvPicPr>
        <p:blipFill>
          <a:blip r:embed="rId3"/>
          <a:stretch>
            <a:fillRect/>
          </a:stretch>
        </p:blipFill>
        <p:spPr>
          <a:xfrm>
            <a:off x="115438" y="143658"/>
            <a:ext cx="8913124" cy="6322100"/>
          </a:xfrm>
          <a:prstGeom prst="rect">
            <a:avLst/>
          </a:prstGeom>
        </p:spPr>
      </p:pic>
      <p:sp>
        <p:nvSpPr>
          <p:cNvPr id="21" name="Rectangle 20">
            <a:extLst>
              <a:ext uri="{FF2B5EF4-FFF2-40B4-BE49-F238E27FC236}">
                <a16:creationId xmlns:a16="http://schemas.microsoft.com/office/drawing/2014/main" id="{94FF6AE6-4856-4DF8-9A5D-7A883C3ECB0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Holly and Sean are writing sentences.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has used an abstract noun correctly?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 </a:t>
            </a:r>
          </a:p>
          <a:p>
            <a:r>
              <a:rPr lang="en-GB" sz="2000" b="1" dirty="0">
                <a:solidFill>
                  <a:srgbClr val="FF0000"/>
                </a:solidFill>
                <a:latin typeface="Century Gothic" panose="020B0502020202020204" pitchFamily="34" charset="0"/>
              </a:rPr>
              <a:t>Sean is correct because ‘happiness’ is an abstract noun. Holly has used ‘happily’ as an adverb.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22" name="Rectangle 21">
            <a:extLst>
              <a:ext uri="{FF2B5EF4-FFF2-40B4-BE49-F238E27FC236}">
                <a16:creationId xmlns:a16="http://schemas.microsoft.com/office/drawing/2014/main" id="{4A0D2323-9BF5-4CB5-8C0F-A01A8A823156}"/>
              </a:ext>
            </a:extLst>
          </p:cNvPr>
          <p:cNvSpPr/>
          <p:nvPr/>
        </p:nvSpPr>
        <p:spPr>
          <a:xfrm>
            <a:off x="1231210" y="2614308"/>
            <a:ext cx="673582" cy="338554"/>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Holly</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BEA62FF1-82EC-428B-8551-A901C2D57CD3}"/>
              </a:ext>
            </a:extLst>
          </p:cNvPr>
          <p:cNvSpPr/>
          <p:nvPr/>
        </p:nvSpPr>
        <p:spPr>
          <a:xfrm>
            <a:off x="7239208" y="3809760"/>
            <a:ext cx="683200" cy="338554"/>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Sean</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7EB9F55B-3105-4744-8EAF-A613292D2D01}"/>
              </a:ext>
            </a:extLst>
          </p:cNvPr>
          <p:cNvSpPr/>
          <p:nvPr/>
        </p:nvSpPr>
        <p:spPr>
          <a:xfrm>
            <a:off x="2196000" y="1837643"/>
            <a:ext cx="4752000" cy="646331"/>
          </a:xfrm>
          <a:prstGeom prst="rect">
            <a:avLst/>
          </a:prstGeom>
        </p:spPr>
        <p:txBody>
          <a:bodyPr>
            <a:spAutoFit/>
          </a:bodyPr>
          <a:lstStyle/>
          <a:p>
            <a:r>
              <a:rPr lang="en-GB" b="1" dirty="0">
                <a:latin typeface="Century Gothic" panose="020B0502020202020204" pitchFamily="34" charset="0"/>
              </a:rPr>
              <a:t>She laughed happily at the joke she had just heard.</a:t>
            </a:r>
            <a:endParaRPr lang="en-GB" sz="1100" b="1" dirty="0">
              <a:latin typeface="Century Gothic" panose="020B0502020202020204" pitchFamily="34" charset="0"/>
            </a:endParaRPr>
          </a:p>
        </p:txBody>
      </p:sp>
      <p:sp>
        <p:nvSpPr>
          <p:cNvPr id="26" name="Rectangle 25">
            <a:extLst>
              <a:ext uri="{FF2B5EF4-FFF2-40B4-BE49-F238E27FC236}">
                <a16:creationId xmlns:a16="http://schemas.microsoft.com/office/drawing/2014/main" id="{AA446F5A-4546-4B6D-AD5B-38E300EE8721}"/>
              </a:ext>
            </a:extLst>
          </p:cNvPr>
          <p:cNvSpPr/>
          <p:nvPr/>
        </p:nvSpPr>
        <p:spPr>
          <a:xfrm>
            <a:off x="2716611" y="3161779"/>
            <a:ext cx="4752000" cy="646331"/>
          </a:xfrm>
          <a:prstGeom prst="rect">
            <a:avLst/>
          </a:prstGeom>
        </p:spPr>
        <p:txBody>
          <a:bodyPr>
            <a:spAutoFit/>
          </a:bodyPr>
          <a:lstStyle/>
          <a:p>
            <a:r>
              <a:rPr lang="en-GB" b="1" dirty="0">
                <a:latin typeface="Century Gothic" panose="020B0502020202020204" pitchFamily="34" charset="0"/>
              </a:rPr>
              <a:t>She showed real happiness when she laughed at her friend’s joke. </a:t>
            </a:r>
          </a:p>
        </p:txBody>
      </p:sp>
    </p:spTree>
    <p:extLst>
      <p:ext uri="{BB962C8B-B14F-4D97-AF65-F5344CB8AC3E}">
        <p14:creationId xmlns:p14="http://schemas.microsoft.com/office/powerpoint/2010/main" val="7085640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sharepoint/v3"/>
    <ds:schemaRef ds:uri="http://schemas.microsoft.com/office/infopath/2007/PartnerControls"/>
    <ds:schemaRef ds:uri="http://purl.org/dc/terms/"/>
    <ds:schemaRef ds:uri="86144f90-c7b6-48d0-aae5-f5e9e48cc3df"/>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DADC58D1-BA6F-499E-9C0A-B7D8ACF406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408</TotalTime>
  <Words>968</Words>
  <Application>Microsoft Office PowerPoint</Application>
  <PresentationFormat>On-screen Show (4:3)</PresentationFormat>
  <Paragraphs>309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2</cp:revision>
  <dcterms:created xsi:type="dcterms:W3CDTF">2018-03-17T10:08:43Z</dcterms:created>
  <dcterms:modified xsi:type="dcterms:W3CDTF">2019-03-15T08:49:13Z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155</vt:lpwstr>
  </property>
  <property fmtid="{D5CDD505-2E9C-101B-9397-08002B2CF9AE}" pid="5" name="AuthorIds_UIVersion_1536">
    <vt:lpwstr>155</vt:lpwstr>
  </property>
  <property fmtid="{D5CDD505-2E9C-101B-9397-08002B2CF9AE}" pid="6" name="AuthorIds_UIVersion_2560">
    <vt:lpwstr>155</vt:lpwstr>
  </property>
  <property fmtid="{D5CDD505-2E9C-101B-9397-08002B2CF9AE}" pid="7" name="AuthorIds_UIVersion_3072">
    <vt:lpwstr>155</vt:lpwstr>
  </property>
</Properties>
</file>