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73" r:id="rId6"/>
    <p:sldId id="274" r:id="rId7"/>
    <p:sldId id="275" r:id="rId8"/>
    <p:sldId id="276" r:id="rId9"/>
    <p:sldId id="277" r:id="rId10"/>
    <p:sldId id="278" r:id="rId11"/>
    <p:sldId id="270" r:id="rId12"/>
    <p:sldId id="271" r:id="rId13"/>
    <p:sldId id="272" r:id="rId14"/>
    <p:sldId id="260" r:id="rId15"/>
    <p:sldId id="267" r:id="rId16"/>
    <p:sldId id="26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Wednesday 29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April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dirty="0" smtClean="0"/>
              <a:t>Phase 1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6143" y="500941"/>
            <a:ext cx="6263720" cy="6262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20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9205" y="840575"/>
            <a:ext cx="5662829" cy="566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0646" y="383375"/>
            <a:ext cx="5884897" cy="588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54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0646" y="853637"/>
            <a:ext cx="5532200" cy="553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898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2897" y="409500"/>
            <a:ext cx="5911023" cy="5909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9901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5532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1400" dirty="0" smtClean="0"/>
              <a:t>Special </a:t>
            </a:r>
            <a:r>
              <a:rPr lang="en-GB" sz="1400" dirty="0"/>
              <a:t>friends: – 2 </a:t>
            </a:r>
            <a:r>
              <a:rPr lang="en-GB" sz="1400" dirty="0" smtClean="0"/>
              <a:t>(or </a:t>
            </a:r>
            <a:r>
              <a:rPr lang="en-GB" sz="1400" dirty="0"/>
              <a:t>3 </a:t>
            </a:r>
            <a:r>
              <a:rPr lang="en-GB" sz="1400" dirty="0" smtClean="0"/>
              <a:t>letters) </a:t>
            </a:r>
            <a:r>
              <a:rPr lang="en-GB" sz="1400" dirty="0"/>
              <a:t>which make one sound (digraph or </a:t>
            </a:r>
            <a:r>
              <a:rPr lang="en-GB" sz="1400" dirty="0" err="1"/>
              <a:t>trigraph</a:t>
            </a:r>
            <a:r>
              <a:rPr lang="en-GB" sz="14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91" y="623842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6600" dirty="0" smtClean="0"/>
              <a:t>Phase 2 :</a:t>
            </a:r>
          </a:p>
          <a:p>
            <a:pPr marL="0" indent="0" algn="ctr">
              <a:buNone/>
            </a:pPr>
            <a:r>
              <a:rPr lang="en-GB" sz="6600" dirty="0" smtClean="0"/>
              <a:t>Remember: special friends are 2 letters that are working together to make 1 sound.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534899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practising -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7" t="10296" r="3810"/>
          <a:stretch/>
        </p:blipFill>
        <p:spPr>
          <a:xfrm rot="5400000">
            <a:off x="3467036" y="2122682"/>
            <a:ext cx="5343826" cy="3867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204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shut the door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35" r="8571"/>
          <a:stretch/>
        </p:blipFill>
        <p:spPr>
          <a:xfrm rot="5400000">
            <a:off x="3470363" y="1173663"/>
            <a:ext cx="6270174" cy="4653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435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1274" y="500939"/>
            <a:ext cx="5845709" cy="584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0017" y="435624"/>
            <a:ext cx="6054715" cy="6053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4703" y="422563"/>
            <a:ext cx="6172280" cy="617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76</Words>
  <Application>Microsoft Office PowerPoint</Application>
  <PresentationFormat>Widescreen</PresentationFormat>
  <Paragraphs>15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Wednesday 29th April </vt:lpstr>
      <vt:lpstr>Write your name!</vt:lpstr>
      <vt:lpstr>Sound out each word using Fred Fingers</vt:lpstr>
      <vt:lpstr>Use your alphabet chart to help you write.</vt:lpstr>
      <vt:lpstr>Phase 1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Special friends: – 2 (or 3 letters) which make one sound (digraph or trigraph)</vt:lpstr>
      <vt:lpstr>Today we are practising -</vt:lpstr>
      <vt:lpstr>shut the door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30</cp:revision>
  <dcterms:created xsi:type="dcterms:W3CDTF">2020-03-22T15:29:57Z</dcterms:created>
  <dcterms:modified xsi:type="dcterms:W3CDTF">2020-04-22T08:51:33Z</dcterms:modified>
</cp:coreProperties>
</file>