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366" r:id="rId5"/>
    <p:sldId id="256" r:id="rId6"/>
    <p:sldId id="391" r:id="rId7"/>
    <p:sldId id="390" r:id="rId8"/>
    <p:sldId id="361" r:id="rId9"/>
    <p:sldId id="392" r:id="rId10"/>
    <p:sldId id="393" r:id="rId11"/>
    <p:sldId id="394" r:id="rId12"/>
    <p:sldId id="360" r:id="rId13"/>
    <p:sldId id="396" r:id="rId14"/>
    <p:sldId id="395" r:id="rId15"/>
    <p:sldId id="398" r:id="rId16"/>
    <p:sldId id="397" r:id="rId17"/>
    <p:sldId id="399" r:id="rId18"/>
    <p:sldId id="401" r:id="rId19"/>
    <p:sldId id="386" r:id="rId20"/>
    <p:sldId id="406" r:id="rId21"/>
    <p:sldId id="400" r:id="rId22"/>
    <p:sldId id="407" r:id="rId23"/>
    <p:sldId id="408" r:id="rId24"/>
    <p:sldId id="405" r:id="rId25"/>
    <p:sldId id="314" r:id="rId2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00"/>
    <a:srgbClr val="CB3DB7"/>
    <a:srgbClr val="EAB0E2"/>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8F41F88-01F4-463E-880B-9C31C9F693A1}" v="28" dt="2019-02-28T09:27:58.12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snapToGrid="0">
      <p:cViewPr varScale="1">
        <p:scale>
          <a:sx n="68" d="100"/>
          <a:sy n="68" d="100"/>
        </p:scale>
        <p:origin x="136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indsay Grix" userId="a678036f-2d88-407c-addb-d0af3fea6eec" providerId="ADAL" clId="{7C00B47A-7E03-4469-90E7-86FADE2F6481}"/>
  </pc:docChgLst>
  <pc:docChgLst>
    <pc:chgData name="Kyle Tidswell-Brown" userId="3518c4a0-5c99-4880-b127-cb60ccf11a39" providerId="ADAL" clId="{A00A45AF-4B71-4E5D-973D-D2640ADA489B}"/>
    <pc:docChg chg="modSld">
      <pc:chgData name="Kyle Tidswell-Brown" userId="3518c4a0-5c99-4880-b127-cb60ccf11a39" providerId="ADAL" clId="{A00A45AF-4B71-4E5D-973D-D2640ADA489B}" dt="2019-02-27T15:30:28.579" v="0" actId="13926"/>
      <pc:docMkLst>
        <pc:docMk/>
      </pc:docMkLst>
      <pc:sldChg chg="modSp">
        <pc:chgData name="Kyle Tidswell-Brown" userId="3518c4a0-5c99-4880-b127-cb60ccf11a39" providerId="ADAL" clId="{A00A45AF-4B71-4E5D-973D-D2640ADA489B}" dt="2019-02-27T15:30:28.579" v="0" actId="13926"/>
        <pc:sldMkLst>
          <pc:docMk/>
          <pc:sldMk cId="2010146638" sldId="401"/>
        </pc:sldMkLst>
        <pc:spChg chg="mod">
          <ac:chgData name="Kyle Tidswell-Brown" userId="3518c4a0-5c99-4880-b127-cb60ccf11a39" providerId="ADAL" clId="{A00A45AF-4B71-4E5D-973D-D2640ADA489B}" dt="2019-02-27T15:30:28.579" v="0" actId="13926"/>
          <ac:spMkLst>
            <pc:docMk/>
            <pc:sldMk cId="2010146638" sldId="401"/>
            <ac:spMk id="19" creationId="{5252A847-DE45-4FA3-A1F8-EEBEB845FF8E}"/>
          </ac:spMkLst>
        </pc:spChg>
      </pc:sldChg>
    </pc:docChg>
  </pc:docChgLst>
  <pc:docChgLst>
    <pc:chgData name="Cath Scanlon" userId="217f4c6b-e607-4a48-bdce-98b05a0a86c5" providerId="ADAL" clId="{DE4B2F4B-8C1E-495D-8F64-D0BBADFEA7BA}"/>
    <pc:docChg chg="undo redo custSel addSld modSld sldOrd">
      <pc:chgData name="Cath Scanlon" userId="217f4c6b-e607-4a48-bdce-98b05a0a86c5" providerId="ADAL" clId="{DE4B2F4B-8C1E-495D-8F64-D0BBADFEA7BA}" dt="2019-02-25T20:58:05.477" v="707" actId="20577"/>
      <pc:docMkLst>
        <pc:docMk/>
      </pc:docMkLst>
      <pc:sldChg chg="modSp">
        <pc:chgData name="Cath Scanlon" userId="217f4c6b-e607-4a48-bdce-98b05a0a86c5" providerId="ADAL" clId="{DE4B2F4B-8C1E-495D-8F64-D0BBADFEA7BA}" dt="2019-02-25T19:48:25.180" v="21" actId="207"/>
        <pc:sldMkLst>
          <pc:docMk/>
          <pc:sldMk cId="2637481266" sldId="256"/>
        </pc:sldMkLst>
        <pc:spChg chg="mod">
          <ac:chgData name="Cath Scanlon" userId="217f4c6b-e607-4a48-bdce-98b05a0a86c5" providerId="ADAL" clId="{DE4B2F4B-8C1E-495D-8F64-D0BBADFEA7BA}" dt="2019-02-25T19:48:25.180" v="21" actId="207"/>
          <ac:spMkLst>
            <pc:docMk/>
            <pc:sldMk cId="2637481266" sldId="256"/>
            <ac:spMk id="19" creationId="{5252A847-DE45-4FA3-A1F8-EEBEB845FF8E}"/>
          </ac:spMkLst>
        </pc:spChg>
      </pc:sldChg>
      <pc:sldChg chg="addSp modSp">
        <pc:chgData name="Cath Scanlon" userId="217f4c6b-e607-4a48-bdce-98b05a0a86c5" providerId="ADAL" clId="{DE4B2F4B-8C1E-495D-8F64-D0BBADFEA7BA}" dt="2019-02-25T20:19:07.179" v="684" actId="1035"/>
        <pc:sldMkLst>
          <pc:docMk/>
          <pc:sldMk cId="636014570" sldId="314"/>
        </pc:sldMkLst>
        <pc:spChg chg="add mod">
          <ac:chgData name="Cath Scanlon" userId="217f4c6b-e607-4a48-bdce-98b05a0a86c5" providerId="ADAL" clId="{DE4B2F4B-8C1E-495D-8F64-D0BBADFEA7BA}" dt="2019-02-25T20:19:07.179" v="684" actId="1035"/>
          <ac:spMkLst>
            <pc:docMk/>
            <pc:sldMk cId="636014570" sldId="314"/>
            <ac:spMk id="7" creationId="{850FDCE0-4155-49A7-A0A7-A5BC3A0001A4}"/>
          </ac:spMkLst>
        </pc:spChg>
        <pc:spChg chg="add mod">
          <ac:chgData name="Cath Scanlon" userId="217f4c6b-e607-4a48-bdce-98b05a0a86c5" providerId="ADAL" clId="{DE4B2F4B-8C1E-495D-8F64-D0BBADFEA7BA}" dt="2019-02-25T20:19:07.179" v="684" actId="1035"/>
          <ac:spMkLst>
            <pc:docMk/>
            <pc:sldMk cId="636014570" sldId="314"/>
            <ac:spMk id="8" creationId="{6488B234-902A-4A12-9E44-F70888C88E2A}"/>
          </ac:spMkLst>
        </pc:spChg>
        <pc:spChg chg="mod">
          <ac:chgData name="Cath Scanlon" userId="217f4c6b-e607-4a48-bdce-98b05a0a86c5" providerId="ADAL" clId="{DE4B2F4B-8C1E-495D-8F64-D0BBADFEA7BA}" dt="2019-02-25T20:16:39.902" v="632" actId="12788"/>
          <ac:spMkLst>
            <pc:docMk/>
            <pc:sldMk cId="636014570" sldId="314"/>
            <ac:spMk id="19" creationId="{5252A847-DE45-4FA3-A1F8-EEBEB845FF8E}"/>
          </ac:spMkLst>
        </pc:spChg>
        <pc:graphicFrameChg chg="add mod modGraphic">
          <ac:chgData name="Cath Scanlon" userId="217f4c6b-e607-4a48-bdce-98b05a0a86c5" providerId="ADAL" clId="{DE4B2F4B-8C1E-495D-8F64-D0BBADFEA7BA}" dt="2019-02-25T20:18:46.087" v="677" actId="255"/>
          <ac:graphicFrameMkLst>
            <pc:docMk/>
            <pc:sldMk cId="636014570" sldId="314"/>
            <ac:graphicFrameMk id="6" creationId="{B1A77F1A-E8AD-4C7C-B3FC-C09192FB4F56}"/>
          </ac:graphicFrameMkLst>
        </pc:graphicFrameChg>
      </pc:sldChg>
      <pc:sldChg chg="addSp modSp ord">
        <pc:chgData name="Cath Scanlon" userId="217f4c6b-e607-4a48-bdce-98b05a0a86c5" providerId="ADAL" clId="{DE4B2F4B-8C1E-495D-8F64-D0BBADFEA7BA}" dt="2019-02-25T20:05:15.247" v="363" actId="207"/>
        <pc:sldMkLst>
          <pc:docMk/>
          <pc:sldMk cId="36917022" sldId="360"/>
        </pc:sldMkLst>
        <pc:spChg chg="mod">
          <ac:chgData name="Cath Scanlon" userId="217f4c6b-e607-4a48-bdce-98b05a0a86c5" providerId="ADAL" clId="{DE4B2F4B-8C1E-495D-8F64-D0BBADFEA7BA}" dt="2019-02-25T19:59:26.609" v="255" actId="207"/>
          <ac:spMkLst>
            <pc:docMk/>
            <pc:sldMk cId="36917022" sldId="360"/>
            <ac:spMk id="19" creationId="{5252A847-DE45-4FA3-A1F8-EEBEB845FF8E}"/>
          </ac:spMkLst>
        </pc:spChg>
        <pc:graphicFrameChg chg="add mod modGraphic">
          <ac:chgData name="Cath Scanlon" userId="217f4c6b-e607-4a48-bdce-98b05a0a86c5" providerId="ADAL" clId="{DE4B2F4B-8C1E-495D-8F64-D0BBADFEA7BA}" dt="2019-02-25T20:05:15.247" v="363" actId="207"/>
          <ac:graphicFrameMkLst>
            <pc:docMk/>
            <pc:sldMk cId="36917022" sldId="360"/>
            <ac:graphicFrameMk id="6" creationId="{DDC46776-669E-4011-B78E-AAC870D71DAA}"/>
          </ac:graphicFrameMkLst>
        </pc:graphicFrameChg>
      </pc:sldChg>
      <pc:sldChg chg="addSp delSp modSp">
        <pc:chgData name="Cath Scanlon" userId="217f4c6b-e607-4a48-bdce-98b05a0a86c5" providerId="ADAL" clId="{DE4B2F4B-8C1E-495D-8F64-D0BBADFEA7BA}" dt="2019-02-25T20:20:54.903" v="702" actId="207"/>
        <pc:sldMkLst>
          <pc:docMk/>
          <pc:sldMk cId="1035052751" sldId="361"/>
        </pc:sldMkLst>
        <pc:spChg chg="mod">
          <ac:chgData name="Cath Scanlon" userId="217f4c6b-e607-4a48-bdce-98b05a0a86c5" providerId="ADAL" clId="{DE4B2F4B-8C1E-495D-8F64-D0BBADFEA7BA}" dt="2019-02-25T19:54:08.156" v="109" actId="14100"/>
          <ac:spMkLst>
            <pc:docMk/>
            <pc:sldMk cId="1035052751" sldId="361"/>
            <ac:spMk id="19" creationId="{5252A847-DE45-4FA3-A1F8-EEBEB845FF8E}"/>
          </ac:spMkLst>
        </pc:spChg>
        <pc:spChg chg="mod">
          <ac:chgData name="Cath Scanlon" userId="217f4c6b-e607-4a48-bdce-98b05a0a86c5" providerId="ADAL" clId="{DE4B2F4B-8C1E-495D-8F64-D0BBADFEA7BA}" dt="2019-02-25T20:04:30.487" v="356" actId="1582"/>
          <ac:spMkLst>
            <pc:docMk/>
            <pc:sldMk cId="1035052751" sldId="361"/>
            <ac:spMk id="25" creationId="{20905221-EFD1-4577-9BA2-9FC028C4EFE6}"/>
          </ac:spMkLst>
        </pc:spChg>
        <pc:spChg chg="mod">
          <ac:chgData name="Cath Scanlon" userId="217f4c6b-e607-4a48-bdce-98b05a0a86c5" providerId="ADAL" clId="{DE4B2F4B-8C1E-495D-8F64-D0BBADFEA7BA}" dt="2019-02-25T20:04:30.487" v="356" actId="1582"/>
          <ac:spMkLst>
            <pc:docMk/>
            <pc:sldMk cId="1035052751" sldId="361"/>
            <ac:spMk id="26" creationId="{D9C127A5-C7CC-4598-AD09-045736CD9498}"/>
          </ac:spMkLst>
        </pc:spChg>
        <pc:spChg chg="mod">
          <ac:chgData name="Cath Scanlon" userId="217f4c6b-e607-4a48-bdce-98b05a0a86c5" providerId="ADAL" clId="{DE4B2F4B-8C1E-495D-8F64-D0BBADFEA7BA}" dt="2019-02-25T20:04:30.487" v="356" actId="1582"/>
          <ac:spMkLst>
            <pc:docMk/>
            <pc:sldMk cId="1035052751" sldId="361"/>
            <ac:spMk id="27" creationId="{A54D1FE0-7D14-490B-BE45-B13AB62AB54C}"/>
          </ac:spMkLst>
        </pc:spChg>
        <pc:spChg chg="mod">
          <ac:chgData name="Cath Scanlon" userId="217f4c6b-e607-4a48-bdce-98b05a0a86c5" providerId="ADAL" clId="{DE4B2F4B-8C1E-495D-8F64-D0BBADFEA7BA}" dt="2019-02-25T20:04:30.487" v="356" actId="1582"/>
          <ac:spMkLst>
            <pc:docMk/>
            <pc:sldMk cId="1035052751" sldId="361"/>
            <ac:spMk id="29" creationId="{92B0F98A-C9F7-4DCC-BE89-0B96DD6AD314}"/>
          </ac:spMkLst>
        </pc:spChg>
        <pc:spChg chg="mod">
          <ac:chgData name="Cath Scanlon" userId="217f4c6b-e607-4a48-bdce-98b05a0a86c5" providerId="ADAL" clId="{DE4B2F4B-8C1E-495D-8F64-D0BBADFEA7BA}" dt="2019-02-25T20:04:30.487" v="356" actId="1582"/>
          <ac:spMkLst>
            <pc:docMk/>
            <pc:sldMk cId="1035052751" sldId="361"/>
            <ac:spMk id="30" creationId="{E6926E0E-207A-4776-BB12-B01801E5A5B2}"/>
          </ac:spMkLst>
        </pc:spChg>
        <pc:spChg chg="mod">
          <ac:chgData name="Cath Scanlon" userId="217f4c6b-e607-4a48-bdce-98b05a0a86c5" providerId="ADAL" clId="{DE4B2F4B-8C1E-495D-8F64-D0BBADFEA7BA}" dt="2019-02-25T20:04:30.487" v="356" actId="1582"/>
          <ac:spMkLst>
            <pc:docMk/>
            <pc:sldMk cId="1035052751" sldId="361"/>
            <ac:spMk id="31" creationId="{87F35BF2-C3CB-4308-8B36-4BD6901E690E}"/>
          </ac:spMkLst>
        </pc:spChg>
        <pc:spChg chg="mod">
          <ac:chgData name="Cath Scanlon" userId="217f4c6b-e607-4a48-bdce-98b05a0a86c5" providerId="ADAL" clId="{DE4B2F4B-8C1E-495D-8F64-D0BBADFEA7BA}" dt="2019-02-25T20:04:30.487" v="356" actId="1582"/>
          <ac:spMkLst>
            <pc:docMk/>
            <pc:sldMk cId="1035052751" sldId="361"/>
            <ac:spMk id="33" creationId="{3CA1E701-93F3-4541-B38F-A0122066EA9E}"/>
          </ac:spMkLst>
        </pc:spChg>
        <pc:spChg chg="mod">
          <ac:chgData name="Cath Scanlon" userId="217f4c6b-e607-4a48-bdce-98b05a0a86c5" providerId="ADAL" clId="{DE4B2F4B-8C1E-495D-8F64-D0BBADFEA7BA}" dt="2019-02-25T20:04:30.487" v="356" actId="1582"/>
          <ac:spMkLst>
            <pc:docMk/>
            <pc:sldMk cId="1035052751" sldId="361"/>
            <ac:spMk id="34" creationId="{257773B5-996F-4503-B6B7-861D4C4510FA}"/>
          </ac:spMkLst>
        </pc:spChg>
        <pc:spChg chg="mod">
          <ac:chgData name="Cath Scanlon" userId="217f4c6b-e607-4a48-bdce-98b05a0a86c5" providerId="ADAL" clId="{DE4B2F4B-8C1E-495D-8F64-D0BBADFEA7BA}" dt="2019-02-25T20:04:30.487" v="356" actId="1582"/>
          <ac:spMkLst>
            <pc:docMk/>
            <pc:sldMk cId="1035052751" sldId="361"/>
            <ac:spMk id="35" creationId="{EFD2BDDB-D0C6-4B47-B5C9-2399B2FD20E4}"/>
          </ac:spMkLst>
        </pc:spChg>
        <pc:grpChg chg="add del mod">
          <ac:chgData name="Cath Scanlon" userId="217f4c6b-e607-4a48-bdce-98b05a0a86c5" providerId="ADAL" clId="{DE4B2F4B-8C1E-495D-8F64-D0BBADFEA7BA}" dt="2019-02-25T19:53:34.969" v="104" actId="478"/>
          <ac:grpSpMkLst>
            <pc:docMk/>
            <pc:sldMk cId="1035052751" sldId="361"/>
            <ac:grpSpMk id="8" creationId="{76C2B84F-E067-4ACC-9FB7-7B48DD6CB497}"/>
          </ac:grpSpMkLst>
        </pc:grpChg>
        <pc:grpChg chg="add del mod">
          <ac:chgData name="Cath Scanlon" userId="217f4c6b-e607-4a48-bdce-98b05a0a86c5" providerId="ADAL" clId="{DE4B2F4B-8C1E-495D-8F64-D0BBADFEA7BA}" dt="2019-02-25T19:53:34.969" v="104" actId="478"/>
          <ac:grpSpMkLst>
            <pc:docMk/>
            <pc:sldMk cId="1035052751" sldId="361"/>
            <ac:grpSpMk id="15" creationId="{35B43FBB-83EA-40BB-AE6B-2793F1B78BB0}"/>
          </ac:grpSpMkLst>
        </pc:grpChg>
        <pc:grpChg chg="add del mod">
          <ac:chgData name="Cath Scanlon" userId="217f4c6b-e607-4a48-bdce-98b05a0a86c5" providerId="ADAL" clId="{DE4B2F4B-8C1E-495D-8F64-D0BBADFEA7BA}" dt="2019-02-25T19:53:34.969" v="104" actId="478"/>
          <ac:grpSpMkLst>
            <pc:docMk/>
            <pc:sldMk cId="1035052751" sldId="361"/>
            <ac:grpSpMk id="20" creationId="{0A6257F9-21B3-4C5D-A9D5-6C161BEC4241}"/>
          </ac:grpSpMkLst>
        </pc:grpChg>
        <pc:grpChg chg="add mod">
          <ac:chgData name="Cath Scanlon" userId="217f4c6b-e607-4a48-bdce-98b05a0a86c5" providerId="ADAL" clId="{DE4B2F4B-8C1E-495D-8F64-D0BBADFEA7BA}" dt="2019-02-25T20:20:54.903" v="702" actId="207"/>
          <ac:grpSpMkLst>
            <pc:docMk/>
            <pc:sldMk cId="1035052751" sldId="361"/>
            <ac:grpSpMk id="24" creationId="{355C72EF-D261-480B-BD15-7291DD882FDE}"/>
          </ac:grpSpMkLst>
        </pc:grpChg>
        <pc:grpChg chg="add mod">
          <ac:chgData name="Cath Scanlon" userId="217f4c6b-e607-4a48-bdce-98b05a0a86c5" providerId="ADAL" clId="{DE4B2F4B-8C1E-495D-8F64-D0BBADFEA7BA}" dt="2019-02-25T20:20:54.903" v="702" actId="207"/>
          <ac:grpSpMkLst>
            <pc:docMk/>
            <pc:sldMk cId="1035052751" sldId="361"/>
            <ac:grpSpMk id="28" creationId="{FEB36BB9-7227-4980-BACF-D9FAF8EF0756}"/>
          </ac:grpSpMkLst>
        </pc:grpChg>
        <pc:grpChg chg="add mod">
          <ac:chgData name="Cath Scanlon" userId="217f4c6b-e607-4a48-bdce-98b05a0a86c5" providerId="ADAL" clId="{DE4B2F4B-8C1E-495D-8F64-D0BBADFEA7BA}" dt="2019-02-25T20:20:54.903" v="702" actId="207"/>
          <ac:grpSpMkLst>
            <pc:docMk/>
            <pc:sldMk cId="1035052751" sldId="361"/>
            <ac:grpSpMk id="32" creationId="{061DE7E1-E1F9-4E23-B6E0-4DA8BA91E35D}"/>
          </ac:grpSpMkLst>
        </pc:grpChg>
        <pc:graphicFrameChg chg="del">
          <ac:chgData name="Cath Scanlon" userId="217f4c6b-e607-4a48-bdce-98b05a0a86c5" providerId="ADAL" clId="{DE4B2F4B-8C1E-495D-8F64-D0BBADFEA7BA}" dt="2019-02-25T19:53:12.358" v="99" actId="478"/>
          <ac:graphicFrameMkLst>
            <pc:docMk/>
            <pc:sldMk cId="1035052751" sldId="361"/>
            <ac:graphicFrameMk id="7" creationId="{D6AD1604-6368-474F-90F1-26D250AEF51C}"/>
          </ac:graphicFrameMkLst>
        </pc:graphicFrameChg>
        <pc:graphicFrameChg chg="add del mod modGraphic">
          <ac:chgData name="Cath Scanlon" userId="217f4c6b-e607-4a48-bdce-98b05a0a86c5" providerId="ADAL" clId="{DE4B2F4B-8C1E-495D-8F64-D0BBADFEA7BA}" dt="2019-02-25T19:56:00.332" v="199" actId="478"/>
          <ac:graphicFrameMkLst>
            <pc:docMk/>
            <pc:sldMk cId="1035052751" sldId="361"/>
            <ac:graphicFrameMk id="36" creationId="{7394CC63-98E0-4341-84F8-AA2A0B03CA92}"/>
          </ac:graphicFrameMkLst>
        </pc:graphicFrameChg>
        <pc:graphicFrameChg chg="add del mod modGraphic">
          <ac:chgData name="Cath Scanlon" userId="217f4c6b-e607-4a48-bdce-98b05a0a86c5" providerId="ADAL" clId="{DE4B2F4B-8C1E-495D-8F64-D0BBADFEA7BA}" dt="2019-02-25T19:56:00.332" v="199" actId="478"/>
          <ac:graphicFrameMkLst>
            <pc:docMk/>
            <pc:sldMk cId="1035052751" sldId="361"/>
            <ac:graphicFrameMk id="37" creationId="{76F17DCA-893F-4A99-819C-61E35B87229A}"/>
          </ac:graphicFrameMkLst>
        </pc:graphicFrameChg>
        <pc:graphicFrameChg chg="add del mod modGraphic">
          <ac:chgData name="Cath Scanlon" userId="217f4c6b-e607-4a48-bdce-98b05a0a86c5" providerId="ADAL" clId="{DE4B2F4B-8C1E-495D-8F64-D0BBADFEA7BA}" dt="2019-02-25T19:56:00.332" v="199" actId="478"/>
          <ac:graphicFrameMkLst>
            <pc:docMk/>
            <pc:sldMk cId="1035052751" sldId="361"/>
            <ac:graphicFrameMk id="38" creationId="{F38FAEF9-A71D-4355-AFCD-8C46B2BEBCE3}"/>
          </ac:graphicFrameMkLst>
        </pc:graphicFrameChg>
        <pc:graphicFrameChg chg="add del mod modGraphic">
          <ac:chgData name="Cath Scanlon" userId="217f4c6b-e607-4a48-bdce-98b05a0a86c5" providerId="ADAL" clId="{DE4B2F4B-8C1E-495D-8F64-D0BBADFEA7BA}" dt="2019-02-25T19:56:00.332" v="199" actId="478"/>
          <ac:graphicFrameMkLst>
            <pc:docMk/>
            <pc:sldMk cId="1035052751" sldId="361"/>
            <ac:graphicFrameMk id="39" creationId="{BA9B1AE2-0F1A-418C-8B0F-6ED791B748C0}"/>
          </ac:graphicFrameMkLst>
        </pc:graphicFrameChg>
      </pc:sldChg>
      <pc:sldChg chg="addSp delSp modSp ord">
        <pc:chgData name="Cath Scanlon" userId="217f4c6b-e607-4a48-bdce-98b05a0a86c5" providerId="ADAL" clId="{DE4B2F4B-8C1E-495D-8F64-D0BBADFEA7BA}" dt="2019-02-25T20:10:27.555" v="494" actId="1035"/>
        <pc:sldMkLst>
          <pc:docMk/>
          <pc:sldMk cId="310986706" sldId="386"/>
        </pc:sldMkLst>
        <pc:spChg chg="del mod">
          <ac:chgData name="Cath Scanlon" userId="217f4c6b-e607-4a48-bdce-98b05a0a86c5" providerId="ADAL" clId="{DE4B2F4B-8C1E-495D-8F64-D0BBADFEA7BA}" dt="2019-02-25T20:10:16.412" v="492" actId="478"/>
          <ac:spMkLst>
            <pc:docMk/>
            <pc:sldMk cId="310986706" sldId="386"/>
            <ac:spMk id="2" creationId="{AB0707A0-B31A-45C3-AEEB-2344636DF8FD}"/>
          </ac:spMkLst>
        </pc:spChg>
        <pc:spChg chg="add mod">
          <ac:chgData name="Cath Scanlon" userId="217f4c6b-e607-4a48-bdce-98b05a0a86c5" providerId="ADAL" clId="{DE4B2F4B-8C1E-495D-8F64-D0BBADFEA7BA}" dt="2019-02-25T20:10:27.555" v="494" actId="1035"/>
          <ac:spMkLst>
            <pc:docMk/>
            <pc:sldMk cId="310986706" sldId="386"/>
            <ac:spMk id="3" creationId="{DF0C9A21-9B0A-4AF0-AF1F-F0BCF487F267}"/>
          </ac:spMkLst>
        </pc:spChg>
        <pc:spChg chg="mod">
          <ac:chgData name="Cath Scanlon" userId="217f4c6b-e607-4a48-bdce-98b05a0a86c5" providerId="ADAL" clId="{DE4B2F4B-8C1E-495D-8F64-D0BBADFEA7BA}" dt="2019-02-25T20:10:23.507" v="493" actId="207"/>
          <ac:spMkLst>
            <pc:docMk/>
            <pc:sldMk cId="310986706" sldId="386"/>
            <ac:spMk id="19" creationId="{5252A847-DE45-4FA3-A1F8-EEBEB845FF8E}"/>
          </ac:spMkLst>
        </pc:spChg>
      </pc:sldChg>
      <pc:sldChg chg="modSp">
        <pc:chgData name="Cath Scanlon" userId="217f4c6b-e607-4a48-bdce-98b05a0a86c5" providerId="ADAL" clId="{DE4B2F4B-8C1E-495D-8F64-D0BBADFEA7BA}" dt="2019-02-25T19:53:04.673" v="97" actId="20577"/>
        <pc:sldMkLst>
          <pc:docMk/>
          <pc:sldMk cId="3401100034" sldId="390"/>
        </pc:sldMkLst>
        <pc:spChg chg="mod">
          <ac:chgData name="Cath Scanlon" userId="217f4c6b-e607-4a48-bdce-98b05a0a86c5" providerId="ADAL" clId="{DE4B2F4B-8C1E-495D-8F64-D0BBADFEA7BA}" dt="2019-02-25T19:53:04.673" v="97" actId="20577"/>
          <ac:spMkLst>
            <pc:docMk/>
            <pc:sldMk cId="3401100034" sldId="390"/>
            <ac:spMk id="7" creationId="{C0CD6503-388C-4F9E-9FB0-9053D8579D01}"/>
          </ac:spMkLst>
        </pc:spChg>
      </pc:sldChg>
      <pc:sldChg chg="modSp">
        <pc:chgData name="Cath Scanlon" userId="217f4c6b-e607-4a48-bdce-98b05a0a86c5" providerId="ADAL" clId="{DE4B2F4B-8C1E-495D-8F64-D0BBADFEA7BA}" dt="2019-02-25T19:52:18.350" v="69" actId="403"/>
        <pc:sldMkLst>
          <pc:docMk/>
          <pc:sldMk cId="2075266808" sldId="391"/>
        </pc:sldMkLst>
        <pc:spChg chg="mod">
          <ac:chgData name="Cath Scanlon" userId="217f4c6b-e607-4a48-bdce-98b05a0a86c5" providerId="ADAL" clId="{DE4B2F4B-8C1E-495D-8F64-D0BBADFEA7BA}" dt="2019-02-25T19:52:18.350" v="69" actId="403"/>
          <ac:spMkLst>
            <pc:docMk/>
            <pc:sldMk cId="2075266808" sldId="391"/>
            <ac:spMk id="19" creationId="{5252A847-DE45-4FA3-A1F8-EEBEB845FF8E}"/>
          </ac:spMkLst>
        </pc:spChg>
      </pc:sldChg>
      <pc:sldChg chg="modSp add">
        <pc:chgData name="Cath Scanlon" userId="217f4c6b-e607-4a48-bdce-98b05a0a86c5" providerId="ADAL" clId="{DE4B2F4B-8C1E-495D-8F64-D0BBADFEA7BA}" dt="2019-02-25T20:04:56.309" v="359" actId="207"/>
        <pc:sldMkLst>
          <pc:docMk/>
          <pc:sldMk cId="4246953410" sldId="392"/>
        </pc:sldMkLst>
        <pc:spChg chg="mod">
          <ac:chgData name="Cath Scanlon" userId="217f4c6b-e607-4a48-bdce-98b05a0a86c5" providerId="ADAL" clId="{DE4B2F4B-8C1E-495D-8F64-D0BBADFEA7BA}" dt="2019-02-25T20:04:53.269" v="358" actId="1582"/>
          <ac:spMkLst>
            <pc:docMk/>
            <pc:sldMk cId="4246953410" sldId="392"/>
            <ac:spMk id="25" creationId="{20905221-EFD1-4577-9BA2-9FC028C4EFE6}"/>
          </ac:spMkLst>
        </pc:spChg>
        <pc:spChg chg="mod">
          <ac:chgData name="Cath Scanlon" userId="217f4c6b-e607-4a48-bdce-98b05a0a86c5" providerId="ADAL" clId="{DE4B2F4B-8C1E-495D-8F64-D0BBADFEA7BA}" dt="2019-02-25T20:04:53.269" v="358" actId="1582"/>
          <ac:spMkLst>
            <pc:docMk/>
            <pc:sldMk cId="4246953410" sldId="392"/>
            <ac:spMk id="26" creationId="{D9C127A5-C7CC-4598-AD09-045736CD9498}"/>
          </ac:spMkLst>
        </pc:spChg>
        <pc:spChg chg="mod">
          <ac:chgData name="Cath Scanlon" userId="217f4c6b-e607-4a48-bdce-98b05a0a86c5" providerId="ADAL" clId="{DE4B2F4B-8C1E-495D-8F64-D0BBADFEA7BA}" dt="2019-02-25T20:04:53.269" v="358" actId="1582"/>
          <ac:spMkLst>
            <pc:docMk/>
            <pc:sldMk cId="4246953410" sldId="392"/>
            <ac:spMk id="27" creationId="{A54D1FE0-7D14-490B-BE45-B13AB62AB54C}"/>
          </ac:spMkLst>
        </pc:spChg>
        <pc:spChg chg="mod">
          <ac:chgData name="Cath Scanlon" userId="217f4c6b-e607-4a48-bdce-98b05a0a86c5" providerId="ADAL" clId="{DE4B2F4B-8C1E-495D-8F64-D0BBADFEA7BA}" dt="2019-02-25T20:04:53.269" v="358" actId="1582"/>
          <ac:spMkLst>
            <pc:docMk/>
            <pc:sldMk cId="4246953410" sldId="392"/>
            <ac:spMk id="29" creationId="{92B0F98A-C9F7-4DCC-BE89-0B96DD6AD314}"/>
          </ac:spMkLst>
        </pc:spChg>
        <pc:spChg chg="mod">
          <ac:chgData name="Cath Scanlon" userId="217f4c6b-e607-4a48-bdce-98b05a0a86c5" providerId="ADAL" clId="{DE4B2F4B-8C1E-495D-8F64-D0BBADFEA7BA}" dt="2019-02-25T20:04:53.269" v="358" actId="1582"/>
          <ac:spMkLst>
            <pc:docMk/>
            <pc:sldMk cId="4246953410" sldId="392"/>
            <ac:spMk id="30" creationId="{E6926E0E-207A-4776-BB12-B01801E5A5B2}"/>
          </ac:spMkLst>
        </pc:spChg>
        <pc:spChg chg="mod">
          <ac:chgData name="Cath Scanlon" userId="217f4c6b-e607-4a48-bdce-98b05a0a86c5" providerId="ADAL" clId="{DE4B2F4B-8C1E-495D-8F64-D0BBADFEA7BA}" dt="2019-02-25T20:04:53.269" v="358" actId="1582"/>
          <ac:spMkLst>
            <pc:docMk/>
            <pc:sldMk cId="4246953410" sldId="392"/>
            <ac:spMk id="31" creationId="{87F35BF2-C3CB-4308-8B36-4BD6901E690E}"/>
          </ac:spMkLst>
        </pc:spChg>
        <pc:spChg chg="mod">
          <ac:chgData name="Cath Scanlon" userId="217f4c6b-e607-4a48-bdce-98b05a0a86c5" providerId="ADAL" clId="{DE4B2F4B-8C1E-495D-8F64-D0BBADFEA7BA}" dt="2019-02-25T20:04:53.269" v="358" actId="1582"/>
          <ac:spMkLst>
            <pc:docMk/>
            <pc:sldMk cId="4246953410" sldId="392"/>
            <ac:spMk id="33" creationId="{3CA1E701-93F3-4541-B38F-A0122066EA9E}"/>
          </ac:spMkLst>
        </pc:spChg>
        <pc:spChg chg="mod">
          <ac:chgData name="Cath Scanlon" userId="217f4c6b-e607-4a48-bdce-98b05a0a86c5" providerId="ADAL" clId="{DE4B2F4B-8C1E-495D-8F64-D0BBADFEA7BA}" dt="2019-02-25T20:04:53.269" v="358" actId="1582"/>
          <ac:spMkLst>
            <pc:docMk/>
            <pc:sldMk cId="4246953410" sldId="392"/>
            <ac:spMk id="34" creationId="{257773B5-996F-4503-B6B7-861D4C4510FA}"/>
          </ac:spMkLst>
        </pc:spChg>
        <pc:spChg chg="mod">
          <ac:chgData name="Cath Scanlon" userId="217f4c6b-e607-4a48-bdce-98b05a0a86c5" providerId="ADAL" clId="{DE4B2F4B-8C1E-495D-8F64-D0BBADFEA7BA}" dt="2019-02-25T20:04:53.269" v="358" actId="1582"/>
          <ac:spMkLst>
            <pc:docMk/>
            <pc:sldMk cId="4246953410" sldId="392"/>
            <ac:spMk id="35" creationId="{EFD2BDDB-D0C6-4B47-B5C9-2399B2FD20E4}"/>
          </ac:spMkLst>
        </pc:spChg>
        <pc:grpChg chg="mod">
          <ac:chgData name="Cath Scanlon" userId="217f4c6b-e607-4a48-bdce-98b05a0a86c5" providerId="ADAL" clId="{DE4B2F4B-8C1E-495D-8F64-D0BBADFEA7BA}" dt="2019-02-25T20:04:56.309" v="359" actId="207"/>
          <ac:grpSpMkLst>
            <pc:docMk/>
            <pc:sldMk cId="4246953410" sldId="392"/>
            <ac:grpSpMk id="24" creationId="{355C72EF-D261-480B-BD15-7291DD882FDE}"/>
          </ac:grpSpMkLst>
        </pc:grpChg>
        <pc:grpChg chg="mod">
          <ac:chgData name="Cath Scanlon" userId="217f4c6b-e607-4a48-bdce-98b05a0a86c5" providerId="ADAL" clId="{DE4B2F4B-8C1E-495D-8F64-D0BBADFEA7BA}" dt="2019-02-25T20:04:56.309" v="359" actId="207"/>
          <ac:grpSpMkLst>
            <pc:docMk/>
            <pc:sldMk cId="4246953410" sldId="392"/>
            <ac:grpSpMk id="28" creationId="{FEB36BB9-7227-4980-BACF-D9FAF8EF0756}"/>
          </ac:grpSpMkLst>
        </pc:grpChg>
        <pc:grpChg chg="mod">
          <ac:chgData name="Cath Scanlon" userId="217f4c6b-e607-4a48-bdce-98b05a0a86c5" providerId="ADAL" clId="{DE4B2F4B-8C1E-495D-8F64-D0BBADFEA7BA}" dt="2019-02-25T20:04:56.309" v="359" actId="207"/>
          <ac:grpSpMkLst>
            <pc:docMk/>
            <pc:sldMk cId="4246953410" sldId="392"/>
            <ac:grpSpMk id="32" creationId="{061DE7E1-E1F9-4E23-B6E0-4DA8BA91E35D}"/>
          </ac:grpSpMkLst>
        </pc:grpChg>
        <pc:graphicFrameChg chg="mod">
          <ac:chgData name="Cath Scanlon" userId="217f4c6b-e607-4a48-bdce-98b05a0a86c5" providerId="ADAL" clId="{DE4B2F4B-8C1E-495D-8F64-D0BBADFEA7BA}" dt="2019-02-25T20:04:56.309" v="359" actId="207"/>
          <ac:graphicFrameMkLst>
            <pc:docMk/>
            <pc:sldMk cId="4246953410" sldId="392"/>
            <ac:graphicFrameMk id="36" creationId="{7394CC63-98E0-4341-84F8-AA2A0B03CA92}"/>
          </ac:graphicFrameMkLst>
        </pc:graphicFrameChg>
      </pc:sldChg>
      <pc:sldChg chg="modSp add">
        <pc:chgData name="Cath Scanlon" userId="217f4c6b-e607-4a48-bdce-98b05a0a86c5" providerId="ADAL" clId="{DE4B2F4B-8C1E-495D-8F64-D0BBADFEA7BA}" dt="2019-02-25T19:57:34.391" v="213" actId="255"/>
        <pc:sldMkLst>
          <pc:docMk/>
          <pc:sldMk cId="3324947649" sldId="393"/>
        </pc:sldMkLst>
        <pc:spChg chg="mod">
          <ac:chgData name="Cath Scanlon" userId="217f4c6b-e607-4a48-bdce-98b05a0a86c5" providerId="ADAL" clId="{DE4B2F4B-8C1E-495D-8F64-D0BBADFEA7BA}" dt="2019-02-25T19:57:34.391" v="213" actId="255"/>
          <ac:spMkLst>
            <pc:docMk/>
            <pc:sldMk cId="3324947649" sldId="393"/>
            <ac:spMk id="19" creationId="{5252A847-DE45-4FA3-A1F8-EEBEB845FF8E}"/>
          </ac:spMkLst>
        </pc:spChg>
      </pc:sldChg>
      <pc:sldChg chg="modSp add">
        <pc:chgData name="Cath Scanlon" userId="217f4c6b-e607-4a48-bdce-98b05a0a86c5" providerId="ADAL" clId="{DE4B2F4B-8C1E-495D-8F64-D0BBADFEA7BA}" dt="2019-02-25T19:58:23.163" v="235" actId="207"/>
        <pc:sldMkLst>
          <pc:docMk/>
          <pc:sldMk cId="1029886419" sldId="394"/>
        </pc:sldMkLst>
        <pc:spChg chg="mod">
          <ac:chgData name="Cath Scanlon" userId="217f4c6b-e607-4a48-bdce-98b05a0a86c5" providerId="ADAL" clId="{DE4B2F4B-8C1E-495D-8F64-D0BBADFEA7BA}" dt="2019-02-25T19:58:23.163" v="235" actId="207"/>
          <ac:spMkLst>
            <pc:docMk/>
            <pc:sldMk cId="1029886419" sldId="394"/>
            <ac:spMk id="19" creationId="{5252A847-DE45-4FA3-A1F8-EEBEB845FF8E}"/>
          </ac:spMkLst>
        </pc:spChg>
      </pc:sldChg>
      <pc:sldChg chg="addSp modSp add">
        <pc:chgData name="Cath Scanlon" userId="217f4c6b-e607-4a48-bdce-98b05a0a86c5" providerId="ADAL" clId="{DE4B2F4B-8C1E-495D-8F64-D0BBADFEA7BA}" dt="2019-02-25T20:05:38.161" v="370" actId="207"/>
        <pc:sldMkLst>
          <pc:docMk/>
          <pc:sldMk cId="2206248899" sldId="395"/>
        </pc:sldMkLst>
        <pc:spChg chg="add mod">
          <ac:chgData name="Cath Scanlon" userId="217f4c6b-e607-4a48-bdce-98b05a0a86c5" providerId="ADAL" clId="{DE4B2F4B-8C1E-495D-8F64-D0BBADFEA7BA}" dt="2019-02-25T20:05:38.161" v="370" actId="207"/>
          <ac:spMkLst>
            <pc:docMk/>
            <pc:sldMk cId="2206248899" sldId="395"/>
            <ac:spMk id="7" creationId="{0B8DA4C5-7CFA-4415-BFDC-7C6D98A460BB}"/>
          </ac:spMkLst>
        </pc:spChg>
        <pc:spChg chg="add mod">
          <ac:chgData name="Cath Scanlon" userId="217f4c6b-e607-4a48-bdce-98b05a0a86c5" providerId="ADAL" clId="{DE4B2F4B-8C1E-495D-8F64-D0BBADFEA7BA}" dt="2019-02-25T20:05:38.161" v="370" actId="207"/>
          <ac:spMkLst>
            <pc:docMk/>
            <pc:sldMk cId="2206248899" sldId="395"/>
            <ac:spMk id="8" creationId="{4A6CF3EF-14D4-49CC-9A38-D4FBF5B8B6CD}"/>
          </ac:spMkLst>
        </pc:spChg>
        <pc:spChg chg="add mod">
          <ac:chgData name="Cath Scanlon" userId="217f4c6b-e607-4a48-bdce-98b05a0a86c5" providerId="ADAL" clId="{DE4B2F4B-8C1E-495D-8F64-D0BBADFEA7BA}" dt="2019-02-25T20:05:38.161" v="370" actId="207"/>
          <ac:spMkLst>
            <pc:docMk/>
            <pc:sldMk cId="2206248899" sldId="395"/>
            <ac:spMk id="12" creationId="{E52134F4-6896-4020-AADB-6A6F6D7D6913}"/>
          </ac:spMkLst>
        </pc:spChg>
        <pc:spChg chg="add mod">
          <ac:chgData name="Cath Scanlon" userId="217f4c6b-e607-4a48-bdce-98b05a0a86c5" providerId="ADAL" clId="{DE4B2F4B-8C1E-495D-8F64-D0BBADFEA7BA}" dt="2019-02-25T20:05:38.161" v="370" actId="207"/>
          <ac:spMkLst>
            <pc:docMk/>
            <pc:sldMk cId="2206248899" sldId="395"/>
            <ac:spMk id="13" creationId="{95F5F546-9888-40E2-83C8-5BCFED98BD8D}"/>
          </ac:spMkLst>
        </pc:spChg>
        <pc:spChg chg="mod">
          <ac:chgData name="Cath Scanlon" userId="217f4c6b-e607-4a48-bdce-98b05a0a86c5" providerId="ADAL" clId="{DE4B2F4B-8C1E-495D-8F64-D0BBADFEA7BA}" dt="2019-02-25T20:03:09.595" v="334" actId="12788"/>
          <ac:spMkLst>
            <pc:docMk/>
            <pc:sldMk cId="2206248899" sldId="395"/>
            <ac:spMk id="19" creationId="{5252A847-DE45-4FA3-A1F8-EEBEB845FF8E}"/>
          </ac:spMkLst>
        </pc:spChg>
        <pc:graphicFrameChg chg="add mod modGraphic">
          <ac:chgData name="Cath Scanlon" userId="217f4c6b-e607-4a48-bdce-98b05a0a86c5" providerId="ADAL" clId="{DE4B2F4B-8C1E-495D-8F64-D0BBADFEA7BA}" dt="2019-02-25T20:05:32.503" v="369" actId="207"/>
          <ac:graphicFrameMkLst>
            <pc:docMk/>
            <pc:sldMk cId="2206248899" sldId="395"/>
            <ac:graphicFrameMk id="6" creationId="{7893B560-485D-49EC-9359-89290A530D96}"/>
          </ac:graphicFrameMkLst>
        </pc:graphicFrameChg>
      </pc:sldChg>
      <pc:sldChg chg="modSp add">
        <pc:chgData name="Cath Scanlon" userId="217f4c6b-e607-4a48-bdce-98b05a0a86c5" providerId="ADAL" clId="{DE4B2F4B-8C1E-495D-8F64-D0BBADFEA7BA}" dt="2019-02-25T20:05:25.631" v="367" actId="207"/>
        <pc:sldMkLst>
          <pc:docMk/>
          <pc:sldMk cId="2063680891" sldId="396"/>
        </pc:sldMkLst>
        <pc:graphicFrameChg chg="mod modGraphic">
          <ac:chgData name="Cath Scanlon" userId="217f4c6b-e607-4a48-bdce-98b05a0a86c5" providerId="ADAL" clId="{DE4B2F4B-8C1E-495D-8F64-D0BBADFEA7BA}" dt="2019-02-25T20:05:25.631" v="367" actId="207"/>
          <ac:graphicFrameMkLst>
            <pc:docMk/>
            <pc:sldMk cId="2063680891" sldId="396"/>
            <ac:graphicFrameMk id="6" creationId="{DDC46776-669E-4011-B78E-AAC870D71DAA}"/>
          </ac:graphicFrameMkLst>
        </pc:graphicFrameChg>
      </pc:sldChg>
      <pc:sldChg chg="modSp add">
        <pc:chgData name="Cath Scanlon" userId="217f4c6b-e607-4a48-bdce-98b05a0a86c5" providerId="ADAL" clId="{DE4B2F4B-8C1E-495D-8F64-D0BBADFEA7BA}" dt="2019-02-25T20:06:14.356" v="381" actId="403"/>
        <pc:sldMkLst>
          <pc:docMk/>
          <pc:sldMk cId="4026255128" sldId="397"/>
        </pc:sldMkLst>
        <pc:spChg chg="mod">
          <ac:chgData name="Cath Scanlon" userId="217f4c6b-e607-4a48-bdce-98b05a0a86c5" providerId="ADAL" clId="{DE4B2F4B-8C1E-495D-8F64-D0BBADFEA7BA}" dt="2019-02-25T20:06:14.356" v="381" actId="403"/>
          <ac:spMkLst>
            <pc:docMk/>
            <pc:sldMk cId="4026255128" sldId="397"/>
            <ac:spMk id="19" creationId="{5252A847-DE45-4FA3-A1F8-EEBEB845FF8E}"/>
          </ac:spMkLst>
        </pc:spChg>
      </pc:sldChg>
      <pc:sldChg chg="modSp add">
        <pc:chgData name="Cath Scanlon" userId="217f4c6b-e607-4a48-bdce-98b05a0a86c5" providerId="ADAL" clId="{DE4B2F4B-8C1E-495D-8F64-D0BBADFEA7BA}" dt="2019-02-25T20:58:05.477" v="707" actId="20577"/>
        <pc:sldMkLst>
          <pc:docMk/>
          <pc:sldMk cId="749927562" sldId="398"/>
        </pc:sldMkLst>
        <pc:spChg chg="mod">
          <ac:chgData name="Cath Scanlon" userId="217f4c6b-e607-4a48-bdce-98b05a0a86c5" providerId="ADAL" clId="{DE4B2F4B-8C1E-495D-8F64-D0BBADFEA7BA}" dt="2019-02-25T20:58:03.151" v="705" actId="20577"/>
          <ac:spMkLst>
            <pc:docMk/>
            <pc:sldMk cId="749927562" sldId="398"/>
            <ac:spMk id="7" creationId="{0B8DA4C5-7CFA-4415-BFDC-7C6D98A460BB}"/>
          </ac:spMkLst>
        </pc:spChg>
        <pc:spChg chg="mod">
          <ac:chgData name="Cath Scanlon" userId="217f4c6b-e607-4a48-bdce-98b05a0a86c5" providerId="ADAL" clId="{DE4B2F4B-8C1E-495D-8F64-D0BBADFEA7BA}" dt="2019-02-25T20:05:44.610" v="371" actId="207"/>
          <ac:spMkLst>
            <pc:docMk/>
            <pc:sldMk cId="749927562" sldId="398"/>
            <ac:spMk id="8" creationId="{4A6CF3EF-14D4-49CC-9A38-D4FBF5B8B6CD}"/>
          </ac:spMkLst>
        </pc:spChg>
        <pc:spChg chg="mod">
          <ac:chgData name="Cath Scanlon" userId="217f4c6b-e607-4a48-bdce-98b05a0a86c5" providerId="ADAL" clId="{DE4B2F4B-8C1E-495D-8F64-D0BBADFEA7BA}" dt="2019-02-25T20:05:44.610" v="371" actId="207"/>
          <ac:spMkLst>
            <pc:docMk/>
            <pc:sldMk cId="749927562" sldId="398"/>
            <ac:spMk id="12" creationId="{E52134F4-6896-4020-AADB-6A6F6D7D6913}"/>
          </ac:spMkLst>
        </pc:spChg>
        <pc:spChg chg="mod">
          <ac:chgData name="Cath Scanlon" userId="217f4c6b-e607-4a48-bdce-98b05a0a86c5" providerId="ADAL" clId="{DE4B2F4B-8C1E-495D-8F64-D0BBADFEA7BA}" dt="2019-02-25T20:58:05.477" v="707" actId="20577"/>
          <ac:spMkLst>
            <pc:docMk/>
            <pc:sldMk cId="749927562" sldId="398"/>
            <ac:spMk id="13" creationId="{95F5F546-9888-40E2-83C8-5BCFED98BD8D}"/>
          </ac:spMkLst>
        </pc:spChg>
        <pc:graphicFrameChg chg="mod modGraphic">
          <ac:chgData name="Cath Scanlon" userId="217f4c6b-e607-4a48-bdce-98b05a0a86c5" providerId="ADAL" clId="{DE4B2F4B-8C1E-495D-8F64-D0BBADFEA7BA}" dt="2019-02-25T20:05:50.272" v="372" actId="207"/>
          <ac:graphicFrameMkLst>
            <pc:docMk/>
            <pc:sldMk cId="749927562" sldId="398"/>
            <ac:graphicFrameMk id="6" creationId="{7893B560-485D-49EC-9359-89290A530D96}"/>
          </ac:graphicFrameMkLst>
        </pc:graphicFrameChg>
      </pc:sldChg>
      <pc:sldChg chg="modSp add">
        <pc:chgData name="Cath Scanlon" userId="217f4c6b-e607-4a48-bdce-98b05a0a86c5" providerId="ADAL" clId="{DE4B2F4B-8C1E-495D-8F64-D0BBADFEA7BA}" dt="2019-02-25T20:06:33.780" v="392" actId="207"/>
        <pc:sldMkLst>
          <pc:docMk/>
          <pc:sldMk cId="3637887603" sldId="399"/>
        </pc:sldMkLst>
        <pc:spChg chg="mod">
          <ac:chgData name="Cath Scanlon" userId="217f4c6b-e607-4a48-bdce-98b05a0a86c5" providerId="ADAL" clId="{DE4B2F4B-8C1E-495D-8F64-D0BBADFEA7BA}" dt="2019-02-25T20:06:33.780" v="392" actId="207"/>
          <ac:spMkLst>
            <pc:docMk/>
            <pc:sldMk cId="3637887603" sldId="399"/>
            <ac:spMk id="19" creationId="{5252A847-DE45-4FA3-A1F8-EEBEB845FF8E}"/>
          </ac:spMkLst>
        </pc:spChg>
      </pc:sldChg>
      <pc:sldChg chg="addSp delSp modSp add">
        <pc:chgData name="Cath Scanlon" userId="217f4c6b-e607-4a48-bdce-98b05a0a86c5" providerId="ADAL" clId="{DE4B2F4B-8C1E-495D-8F64-D0BBADFEA7BA}" dt="2019-02-25T20:12:36.071" v="541" actId="1036"/>
        <pc:sldMkLst>
          <pc:docMk/>
          <pc:sldMk cId="1193591486" sldId="400"/>
        </pc:sldMkLst>
        <pc:spChg chg="del">
          <ac:chgData name="Cath Scanlon" userId="217f4c6b-e607-4a48-bdce-98b05a0a86c5" providerId="ADAL" clId="{DE4B2F4B-8C1E-495D-8F64-D0BBADFEA7BA}" dt="2019-02-25T20:10:53.749" v="500" actId="478"/>
          <ac:spMkLst>
            <pc:docMk/>
            <pc:sldMk cId="1193591486" sldId="400"/>
            <ac:spMk id="2" creationId="{AB0707A0-B31A-45C3-AEEB-2344636DF8FD}"/>
          </ac:spMkLst>
        </pc:spChg>
        <pc:spChg chg="add mod">
          <ac:chgData name="Cath Scanlon" userId="217f4c6b-e607-4a48-bdce-98b05a0a86c5" providerId="ADAL" clId="{DE4B2F4B-8C1E-495D-8F64-D0BBADFEA7BA}" dt="2019-02-25T20:12:24.638" v="529" actId="164"/>
          <ac:spMkLst>
            <pc:docMk/>
            <pc:sldMk cId="1193591486" sldId="400"/>
            <ac:spMk id="7" creationId="{69131BE3-FF47-4817-9588-CBD0F4CB5602}"/>
          </ac:spMkLst>
        </pc:spChg>
        <pc:spChg chg="mod">
          <ac:chgData name="Cath Scanlon" userId="217f4c6b-e607-4a48-bdce-98b05a0a86c5" providerId="ADAL" clId="{DE4B2F4B-8C1E-495D-8F64-D0BBADFEA7BA}" dt="2019-02-25T20:12:28.886" v="530" actId="12788"/>
          <ac:spMkLst>
            <pc:docMk/>
            <pc:sldMk cId="1193591486" sldId="400"/>
            <ac:spMk id="19" creationId="{5252A847-DE45-4FA3-A1F8-EEBEB845FF8E}"/>
          </ac:spMkLst>
        </pc:spChg>
        <pc:grpChg chg="add mod">
          <ac:chgData name="Cath Scanlon" userId="217f4c6b-e607-4a48-bdce-98b05a0a86c5" providerId="ADAL" clId="{DE4B2F4B-8C1E-495D-8F64-D0BBADFEA7BA}" dt="2019-02-25T20:12:36.071" v="541" actId="1036"/>
          <ac:grpSpMkLst>
            <pc:docMk/>
            <pc:sldMk cId="1193591486" sldId="400"/>
            <ac:grpSpMk id="3" creationId="{CBDD78D2-448A-4948-91BB-B9B48E9BBA95}"/>
          </ac:grpSpMkLst>
        </pc:grpChg>
        <pc:picChg chg="add mod">
          <ac:chgData name="Cath Scanlon" userId="217f4c6b-e607-4a48-bdce-98b05a0a86c5" providerId="ADAL" clId="{DE4B2F4B-8C1E-495D-8F64-D0BBADFEA7BA}" dt="2019-02-25T20:12:24.638" v="529" actId="164"/>
          <ac:picMkLst>
            <pc:docMk/>
            <pc:sldMk cId="1193591486" sldId="400"/>
            <ac:picMk id="8" creationId="{AC135E0E-EB7C-46F6-8C3E-F5DEE8738887}"/>
          </ac:picMkLst>
        </pc:picChg>
      </pc:sldChg>
      <pc:sldChg chg="delSp add ord">
        <pc:chgData name="Cath Scanlon" userId="217f4c6b-e607-4a48-bdce-98b05a0a86c5" providerId="ADAL" clId="{DE4B2F4B-8C1E-495D-8F64-D0BBADFEA7BA}" dt="2019-02-25T20:08:47.135" v="417"/>
        <pc:sldMkLst>
          <pc:docMk/>
          <pc:sldMk cId="2010146638" sldId="401"/>
        </pc:sldMkLst>
        <pc:spChg chg="del">
          <ac:chgData name="Cath Scanlon" userId="217f4c6b-e607-4a48-bdce-98b05a0a86c5" providerId="ADAL" clId="{DE4B2F4B-8C1E-495D-8F64-D0BBADFEA7BA}" dt="2019-02-25T20:08:45.966" v="416" actId="478"/>
          <ac:spMkLst>
            <pc:docMk/>
            <pc:sldMk cId="2010146638" sldId="401"/>
            <ac:spMk id="2" creationId="{AB0707A0-B31A-45C3-AEEB-2344636DF8FD}"/>
          </ac:spMkLst>
        </pc:spChg>
        <pc:spChg chg="del">
          <ac:chgData name="Cath Scanlon" userId="217f4c6b-e607-4a48-bdce-98b05a0a86c5" providerId="ADAL" clId="{DE4B2F4B-8C1E-495D-8F64-D0BBADFEA7BA}" dt="2019-02-25T20:08:43.569" v="415" actId="478"/>
          <ac:spMkLst>
            <pc:docMk/>
            <pc:sldMk cId="2010146638" sldId="401"/>
            <ac:spMk id="3" creationId="{DF0C9A21-9B0A-4AF0-AF1F-F0BCF487F267}"/>
          </ac:spMkLst>
        </pc:spChg>
      </pc:sldChg>
      <pc:sldChg chg="modSp add">
        <pc:chgData name="Cath Scanlon" userId="217f4c6b-e607-4a48-bdce-98b05a0a86c5" providerId="ADAL" clId="{DE4B2F4B-8C1E-495D-8F64-D0BBADFEA7BA}" dt="2019-02-25T20:13:17.571" v="552" actId="207"/>
        <pc:sldMkLst>
          <pc:docMk/>
          <pc:sldMk cId="1026406334" sldId="403"/>
        </pc:sldMkLst>
        <pc:spChg chg="mod">
          <ac:chgData name="Cath Scanlon" userId="217f4c6b-e607-4a48-bdce-98b05a0a86c5" providerId="ADAL" clId="{DE4B2F4B-8C1E-495D-8F64-D0BBADFEA7BA}" dt="2019-02-25T20:13:17.571" v="552" actId="207"/>
          <ac:spMkLst>
            <pc:docMk/>
            <pc:sldMk cId="1026406334" sldId="403"/>
            <ac:spMk id="19" creationId="{5252A847-DE45-4FA3-A1F8-EEBEB845FF8E}"/>
          </ac:spMkLst>
        </pc:spChg>
      </pc:sldChg>
      <pc:sldChg chg="modSp add">
        <pc:chgData name="Cath Scanlon" userId="217f4c6b-e607-4a48-bdce-98b05a0a86c5" providerId="ADAL" clId="{DE4B2F4B-8C1E-495D-8F64-D0BBADFEA7BA}" dt="2019-02-25T20:14:25.037" v="590" actId="6549"/>
        <pc:sldMkLst>
          <pc:docMk/>
          <pc:sldMk cId="1727535792" sldId="404"/>
        </pc:sldMkLst>
        <pc:spChg chg="mod">
          <ac:chgData name="Cath Scanlon" userId="217f4c6b-e607-4a48-bdce-98b05a0a86c5" providerId="ADAL" clId="{DE4B2F4B-8C1E-495D-8F64-D0BBADFEA7BA}" dt="2019-02-25T20:14:25.037" v="590" actId="6549"/>
          <ac:spMkLst>
            <pc:docMk/>
            <pc:sldMk cId="1727535792" sldId="404"/>
            <ac:spMk id="19" creationId="{5252A847-DE45-4FA3-A1F8-EEBEB845FF8E}"/>
          </ac:spMkLst>
        </pc:spChg>
      </pc:sldChg>
      <pc:sldChg chg="modSp add ord">
        <pc:chgData name="Cath Scanlon" userId="217f4c6b-e607-4a48-bdce-98b05a0a86c5" providerId="ADAL" clId="{DE4B2F4B-8C1E-495D-8F64-D0BBADFEA7BA}" dt="2019-02-25T20:18:59.457" v="681" actId="1035"/>
        <pc:sldMkLst>
          <pc:docMk/>
          <pc:sldMk cId="3199651580" sldId="405"/>
        </pc:sldMkLst>
        <pc:spChg chg="mod">
          <ac:chgData name="Cath Scanlon" userId="217f4c6b-e607-4a48-bdce-98b05a0a86c5" providerId="ADAL" clId="{DE4B2F4B-8C1E-495D-8F64-D0BBADFEA7BA}" dt="2019-02-25T20:18:59.457" v="681" actId="1035"/>
          <ac:spMkLst>
            <pc:docMk/>
            <pc:sldMk cId="3199651580" sldId="405"/>
            <ac:spMk id="7" creationId="{850FDCE0-4155-49A7-A0A7-A5BC3A0001A4}"/>
          </ac:spMkLst>
        </pc:spChg>
        <pc:spChg chg="mod">
          <ac:chgData name="Cath Scanlon" userId="217f4c6b-e607-4a48-bdce-98b05a0a86c5" providerId="ADAL" clId="{DE4B2F4B-8C1E-495D-8F64-D0BBADFEA7BA}" dt="2019-02-25T20:18:59.457" v="681" actId="1035"/>
          <ac:spMkLst>
            <pc:docMk/>
            <pc:sldMk cId="3199651580" sldId="405"/>
            <ac:spMk id="8" creationId="{6488B234-902A-4A12-9E44-F70888C88E2A}"/>
          </ac:spMkLst>
        </pc:spChg>
      </pc:sldChg>
    </pc:docChg>
  </pc:docChgLst>
  <pc:docChgLst>
    <pc:chgData name="Siàn Stebbings" userId="e14ea2a2-07d0-4302-97b9-16dc822a37cc" providerId="ADAL" clId="{06CCBD24-7A88-4826-A0E2-2A367853DBB9}"/>
  </pc:docChgLst>
  <pc:docChgLst>
    <pc:chgData name="Davina Szilvasy" userId="59fb472d-eed4-4f11-9686-c2c8db02a2cd" providerId="ADAL" clId="{D8F41F88-01F4-463E-880B-9C31C9F693A1}"/>
    <pc:docChg chg="undo redo custSel addSld delSld modSld">
      <pc:chgData name="Davina Szilvasy" userId="59fb472d-eed4-4f11-9686-c2c8db02a2cd" providerId="ADAL" clId="{D8F41F88-01F4-463E-880B-9C31C9F693A1}" dt="2019-02-28T09:27:58.108" v="87"/>
      <pc:docMkLst>
        <pc:docMk/>
      </pc:docMkLst>
      <pc:sldChg chg="modSp">
        <pc:chgData name="Davina Szilvasy" userId="59fb472d-eed4-4f11-9686-c2c8db02a2cd" providerId="ADAL" clId="{D8F41F88-01F4-463E-880B-9C31C9F693A1}" dt="2019-02-28T08:55:13.600" v="22" actId="403"/>
        <pc:sldMkLst>
          <pc:docMk/>
          <pc:sldMk cId="1035052751" sldId="361"/>
        </pc:sldMkLst>
        <pc:spChg chg="mod">
          <ac:chgData name="Davina Szilvasy" userId="59fb472d-eed4-4f11-9686-c2c8db02a2cd" providerId="ADAL" clId="{D8F41F88-01F4-463E-880B-9C31C9F693A1}" dt="2019-02-28T08:55:13.600" v="22" actId="403"/>
          <ac:spMkLst>
            <pc:docMk/>
            <pc:sldMk cId="1035052751" sldId="361"/>
            <ac:spMk id="19" creationId="{5252A847-DE45-4FA3-A1F8-EEBEB845FF8E}"/>
          </ac:spMkLst>
        </pc:spChg>
      </pc:sldChg>
      <pc:sldChg chg="add">
        <pc:chgData name="Davina Szilvasy" userId="59fb472d-eed4-4f11-9686-c2c8db02a2cd" providerId="ADAL" clId="{D8F41F88-01F4-463E-880B-9C31C9F693A1}" dt="2019-02-28T09:27:58.108" v="87"/>
        <pc:sldMkLst>
          <pc:docMk/>
          <pc:sldMk cId="332354265" sldId="366"/>
        </pc:sldMkLst>
      </pc:sldChg>
      <pc:sldChg chg="modSp">
        <pc:chgData name="Davina Szilvasy" userId="59fb472d-eed4-4f11-9686-c2c8db02a2cd" providerId="ADAL" clId="{D8F41F88-01F4-463E-880B-9C31C9F693A1}" dt="2019-02-28T09:16:06.625" v="76" actId="14100"/>
        <pc:sldMkLst>
          <pc:docMk/>
          <pc:sldMk cId="310986706" sldId="386"/>
        </pc:sldMkLst>
        <pc:spChg chg="mod">
          <ac:chgData name="Davina Szilvasy" userId="59fb472d-eed4-4f11-9686-c2c8db02a2cd" providerId="ADAL" clId="{D8F41F88-01F4-463E-880B-9C31C9F693A1}" dt="2019-02-28T09:16:06.625" v="76" actId="14100"/>
          <ac:spMkLst>
            <pc:docMk/>
            <pc:sldMk cId="310986706" sldId="386"/>
            <ac:spMk id="3" creationId="{DF0C9A21-9B0A-4AF0-AF1F-F0BCF487F267}"/>
          </ac:spMkLst>
        </pc:spChg>
        <pc:spChg chg="mod">
          <ac:chgData name="Davina Szilvasy" userId="59fb472d-eed4-4f11-9686-c2c8db02a2cd" providerId="ADAL" clId="{D8F41F88-01F4-463E-880B-9C31C9F693A1}" dt="2019-02-28T09:15:09.830" v="69"/>
          <ac:spMkLst>
            <pc:docMk/>
            <pc:sldMk cId="310986706" sldId="386"/>
            <ac:spMk id="19" creationId="{5252A847-DE45-4FA3-A1F8-EEBEB845FF8E}"/>
          </ac:spMkLst>
        </pc:spChg>
      </pc:sldChg>
      <pc:sldChg chg="modSp">
        <pc:chgData name="Davina Szilvasy" userId="59fb472d-eed4-4f11-9686-c2c8db02a2cd" providerId="ADAL" clId="{D8F41F88-01F4-463E-880B-9C31C9F693A1}" dt="2019-02-28T08:50:47.665" v="4" actId="404"/>
        <pc:sldMkLst>
          <pc:docMk/>
          <pc:sldMk cId="2075266808" sldId="391"/>
        </pc:sldMkLst>
        <pc:spChg chg="mod">
          <ac:chgData name="Davina Szilvasy" userId="59fb472d-eed4-4f11-9686-c2c8db02a2cd" providerId="ADAL" clId="{D8F41F88-01F4-463E-880B-9C31C9F693A1}" dt="2019-02-28T08:50:47.665" v="4" actId="404"/>
          <ac:spMkLst>
            <pc:docMk/>
            <pc:sldMk cId="2075266808" sldId="391"/>
            <ac:spMk id="19" creationId="{5252A847-DE45-4FA3-A1F8-EEBEB845FF8E}"/>
          </ac:spMkLst>
        </pc:spChg>
      </pc:sldChg>
      <pc:sldChg chg="modSp">
        <pc:chgData name="Davina Szilvasy" userId="59fb472d-eed4-4f11-9686-c2c8db02a2cd" providerId="ADAL" clId="{D8F41F88-01F4-463E-880B-9C31C9F693A1}" dt="2019-02-28T09:02:00.649" v="39" actId="207"/>
        <pc:sldMkLst>
          <pc:docMk/>
          <pc:sldMk cId="4246953410" sldId="392"/>
        </pc:sldMkLst>
        <pc:spChg chg="mod">
          <ac:chgData name="Davina Szilvasy" userId="59fb472d-eed4-4f11-9686-c2c8db02a2cd" providerId="ADAL" clId="{D8F41F88-01F4-463E-880B-9C31C9F693A1}" dt="2019-02-28T08:55:30.311" v="23" actId="255"/>
          <ac:spMkLst>
            <pc:docMk/>
            <pc:sldMk cId="4246953410" sldId="392"/>
            <ac:spMk id="19" creationId="{5252A847-DE45-4FA3-A1F8-EEBEB845FF8E}"/>
          </ac:spMkLst>
        </pc:spChg>
        <pc:spChg chg="mod">
          <ac:chgData name="Davina Szilvasy" userId="59fb472d-eed4-4f11-9686-c2c8db02a2cd" providerId="ADAL" clId="{D8F41F88-01F4-463E-880B-9C31C9F693A1}" dt="2019-02-28T09:01:37.168" v="35" actId="207"/>
          <ac:spMkLst>
            <pc:docMk/>
            <pc:sldMk cId="4246953410" sldId="392"/>
            <ac:spMk id="25" creationId="{20905221-EFD1-4577-9BA2-9FC028C4EFE6}"/>
          </ac:spMkLst>
        </pc:spChg>
        <pc:spChg chg="mod">
          <ac:chgData name="Davina Szilvasy" userId="59fb472d-eed4-4f11-9686-c2c8db02a2cd" providerId="ADAL" clId="{D8F41F88-01F4-463E-880B-9C31C9F693A1}" dt="2019-02-28T09:01:44.401" v="37" actId="207"/>
          <ac:spMkLst>
            <pc:docMk/>
            <pc:sldMk cId="4246953410" sldId="392"/>
            <ac:spMk id="26" creationId="{D9C127A5-C7CC-4598-AD09-045736CD9498}"/>
          </ac:spMkLst>
        </pc:spChg>
        <pc:spChg chg="mod">
          <ac:chgData name="Davina Szilvasy" userId="59fb472d-eed4-4f11-9686-c2c8db02a2cd" providerId="ADAL" clId="{D8F41F88-01F4-463E-880B-9C31C9F693A1}" dt="2019-02-28T09:01:41.334" v="36" actId="207"/>
          <ac:spMkLst>
            <pc:docMk/>
            <pc:sldMk cId="4246953410" sldId="392"/>
            <ac:spMk id="27" creationId="{A54D1FE0-7D14-490B-BE45-B13AB62AB54C}"/>
          </ac:spMkLst>
        </pc:spChg>
        <pc:spChg chg="mod">
          <ac:chgData name="Davina Szilvasy" userId="59fb472d-eed4-4f11-9686-c2c8db02a2cd" providerId="ADAL" clId="{D8F41F88-01F4-463E-880B-9C31C9F693A1}" dt="2019-02-28T09:00:56.620" v="31" actId="207"/>
          <ac:spMkLst>
            <pc:docMk/>
            <pc:sldMk cId="4246953410" sldId="392"/>
            <ac:spMk id="29" creationId="{92B0F98A-C9F7-4DCC-BE89-0B96DD6AD314}"/>
          </ac:spMkLst>
        </pc:spChg>
        <pc:spChg chg="mod">
          <ac:chgData name="Davina Szilvasy" userId="59fb472d-eed4-4f11-9686-c2c8db02a2cd" providerId="ADAL" clId="{D8F41F88-01F4-463E-880B-9C31C9F693A1}" dt="2019-02-28T09:01:02.287" v="33" actId="207"/>
          <ac:spMkLst>
            <pc:docMk/>
            <pc:sldMk cId="4246953410" sldId="392"/>
            <ac:spMk id="30" creationId="{E6926E0E-207A-4776-BB12-B01801E5A5B2}"/>
          </ac:spMkLst>
        </pc:spChg>
        <pc:spChg chg="mod">
          <ac:chgData name="Davina Szilvasy" userId="59fb472d-eed4-4f11-9686-c2c8db02a2cd" providerId="ADAL" clId="{D8F41F88-01F4-463E-880B-9C31C9F693A1}" dt="2019-02-28T09:01:52.859" v="38" actId="207"/>
          <ac:spMkLst>
            <pc:docMk/>
            <pc:sldMk cId="4246953410" sldId="392"/>
            <ac:spMk id="31" creationId="{87F35BF2-C3CB-4308-8B36-4BD6901E690E}"/>
          </ac:spMkLst>
        </pc:spChg>
        <pc:spChg chg="mod">
          <ac:chgData name="Davina Szilvasy" userId="59fb472d-eed4-4f11-9686-c2c8db02a2cd" providerId="ADAL" clId="{D8F41F88-01F4-463E-880B-9C31C9F693A1}" dt="2019-02-28T09:00:59.013" v="32" actId="207"/>
          <ac:spMkLst>
            <pc:docMk/>
            <pc:sldMk cId="4246953410" sldId="392"/>
            <ac:spMk id="33" creationId="{3CA1E701-93F3-4541-B38F-A0122066EA9E}"/>
          </ac:spMkLst>
        </pc:spChg>
        <pc:spChg chg="mod">
          <ac:chgData name="Davina Szilvasy" userId="59fb472d-eed4-4f11-9686-c2c8db02a2cd" providerId="ADAL" clId="{D8F41F88-01F4-463E-880B-9C31C9F693A1}" dt="2019-02-28T09:01:09.085" v="34" actId="207"/>
          <ac:spMkLst>
            <pc:docMk/>
            <pc:sldMk cId="4246953410" sldId="392"/>
            <ac:spMk id="34" creationId="{257773B5-996F-4503-B6B7-861D4C4510FA}"/>
          </ac:spMkLst>
        </pc:spChg>
        <pc:spChg chg="mod">
          <ac:chgData name="Davina Szilvasy" userId="59fb472d-eed4-4f11-9686-c2c8db02a2cd" providerId="ADAL" clId="{D8F41F88-01F4-463E-880B-9C31C9F693A1}" dt="2019-02-28T09:02:00.649" v="39" actId="207"/>
          <ac:spMkLst>
            <pc:docMk/>
            <pc:sldMk cId="4246953410" sldId="392"/>
            <ac:spMk id="35" creationId="{EFD2BDDB-D0C6-4B47-B5C9-2399B2FD20E4}"/>
          </ac:spMkLst>
        </pc:spChg>
      </pc:sldChg>
      <pc:sldChg chg="addSp delSp modSp">
        <pc:chgData name="Davina Szilvasy" userId="59fb472d-eed4-4f11-9686-c2c8db02a2cd" providerId="ADAL" clId="{D8F41F88-01F4-463E-880B-9C31C9F693A1}" dt="2019-02-28T09:12:26.319" v="63"/>
        <pc:sldMkLst>
          <pc:docMk/>
          <pc:sldMk cId="2206248899" sldId="395"/>
        </pc:sldMkLst>
        <pc:spChg chg="add del mod">
          <ac:chgData name="Davina Szilvasy" userId="59fb472d-eed4-4f11-9686-c2c8db02a2cd" providerId="ADAL" clId="{D8F41F88-01F4-463E-880B-9C31C9F693A1}" dt="2019-02-28T09:12:25.601" v="62" actId="478"/>
          <ac:spMkLst>
            <pc:docMk/>
            <pc:sldMk cId="2206248899" sldId="395"/>
            <ac:spMk id="7" creationId="{0B8DA4C5-7CFA-4415-BFDC-7C6D98A460BB}"/>
          </ac:spMkLst>
        </pc:spChg>
        <pc:spChg chg="add del mod">
          <ac:chgData name="Davina Szilvasy" userId="59fb472d-eed4-4f11-9686-c2c8db02a2cd" providerId="ADAL" clId="{D8F41F88-01F4-463E-880B-9C31C9F693A1}" dt="2019-02-28T09:12:25.601" v="62" actId="478"/>
          <ac:spMkLst>
            <pc:docMk/>
            <pc:sldMk cId="2206248899" sldId="395"/>
            <ac:spMk id="13" creationId="{95F5F546-9888-40E2-83C8-5BCFED98BD8D}"/>
          </ac:spMkLst>
        </pc:spChg>
        <pc:spChg chg="add del">
          <ac:chgData name="Davina Szilvasy" userId="59fb472d-eed4-4f11-9686-c2c8db02a2cd" providerId="ADAL" clId="{D8F41F88-01F4-463E-880B-9C31C9F693A1}" dt="2019-02-28T09:12:26.319" v="63"/>
          <ac:spMkLst>
            <pc:docMk/>
            <pc:sldMk cId="2206248899" sldId="395"/>
            <ac:spMk id="14" creationId="{5DAD15FE-423C-4971-A311-68A251CB1394}"/>
          </ac:spMkLst>
        </pc:spChg>
        <pc:spChg chg="add del">
          <ac:chgData name="Davina Szilvasy" userId="59fb472d-eed4-4f11-9686-c2c8db02a2cd" providerId="ADAL" clId="{D8F41F88-01F4-463E-880B-9C31C9F693A1}" dt="2019-02-28T09:12:26.319" v="63"/>
          <ac:spMkLst>
            <pc:docMk/>
            <pc:sldMk cId="2206248899" sldId="395"/>
            <ac:spMk id="15" creationId="{281386E0-CA14-4220-AF35-73D1DC995C7C}"/>
          </ac:spMkLst>
        </pc:spChg>
      </pc:sldChg>
      <pc:sldChg chg="modSp">
        <pc:chgData name="Davina Szilvasy" userId="59fb472d-eed4-4f11-9686-c2c8db02a2cd" providerId="ADAL" clId="{D8F41F88-01F4-463E-880B-9C31C9F693A1}" dt="2019-02-28T09:11:38.398" v="61" actId="207"/>
        <pc:sldMkLst>
          <pc:docMk/>
          <pc:sldMk cId="2063680891" sldId="396"/>
        </pc:sldMkLst>
        <pc:graphicFrameChg chg="mod modGraphic">
          <ac:chgData name="Davina Szilvasy" userId="59fb472d-eed4-4f11-9686-c2c8db02a2cd" providerId="ADAL" clId="{D8F41F88-01F4-463E-880B-9C31C9F693A1}" dt="2019-02-28T09:11:38.398" v="61" actId="207"/>
          <ac:graphicFrameMkLst>
            <pc:docMk/>
            <pc:sldMk cId="2063680891" sldId="396"/>
            <ac:graphicFrameMk id="6" creationId="{DDC46776-669E-4011-B78E-AAC870D71DAA}"/>
          </ac:graphicFrameMkLst>
        </pc:graphicFrameChg>
      </pc:sldChg>
      <pc:sldChg chg="modSp">
        <pc:chgData name="Davina Szilvasy" userId="59fb472d-eed4-4f11-9686-c2c8db02a2cd" providerId="ADAL" clId="{D8F41F88-01F4-463E-880B-9C31C9F693A1}" dt="2019-02-28T09:20:35.199" v="82" actId="20577"/>
        <pc:sldMkLst>
          <pc:docMk/>
          <pc:sldMk cId="1193591486" sldId="400"/>
        </pc:sldMkLst>
        <pc:spChg chg="mod">
          <ac:chgData name="Davina Szilvasy" userId="59fb472d-eed4-4f11-9686-c2c8db02a2cd" providerId="ADAL" clId="{D8F41F88-01F4-463E-880B-9C31C9F693A1}" dt="2019-02-28T09:20:35.199" v="82" actId="20577"/>
          <ac:spMkLst>
            <pc:docMk/>
            <pc:sldMk cId="1193591486" sldId="400"/>
            <ac:spMk id="7" creationId="{69131BE3-FF47-4817-9588-CBD0F4CB5602}"/>
          </ac:spMkLst>
        </pc:spChg>
      </pc:sldChg>
      <pc:sldChg chg="addSp delSp modSp">
        <pc:chgData name="Davina Szilvasy" userId="59fb472d-eed4-4f11-9686-c2c8db02a2cd" providerId="ADAL" clId="{D8F41F88-01F4-463E-880B-9C31C9F693A1}" dt="2019-02-28T09:14:08.704" v="68" actId="13926"/>
        <pc:sldMkLst>
          <pc:docMk/>
          <pc:sldMk cId="2010146638" sldId="401"/>
        </pc:sldMkLst>
        <pc:spChg chg="mod">
          <ac:chgData name="Davina Szilvasy" userId="59fb472d-eed4-4f11-9686-c2c8db02a2cd" providerId="ADAL" clId="{D8F41F88-01F4-463E-880B-9C31C9F693A1}" dt="2019-02-28T09:14:08.704" v="68" actId="13926"/>
          <ac:spMkLst>
            <pc:docMk/>
            <pc:sldMk cId="2010146638" sldId="401"/>
            <ac:spMk id="19" creationId="{5252A847-DE45-4FA3-A1F8-EEBEB845FF8E}"/>
          </ac:spMkLst>
        </pc:spChg>
        <pc:picChg chg="add del">
          <ac:chgData name="Davina Szilvasy" userId="59fb472d-eed4-4f11-9686-c2c8db02a2cd" providerId="ADAL" clId="{D8F41F88-01F4-463E-880B-9C31C9F693A1}" dt="2019-02-28T09:13:47.002" v="65" actId="478"/>
          <ac:picMkLst>
            <pc:docMk/>
            <pc:sldMk cId="2010146638" sldId="401"/>
            <ac:picMk id="2" creationId="{9F7066D2-BBE5-435E-8CA8-A91FE29C9125}"/>
          </ac:picMkLst>
        </pc:picChg>
      </pc:sldChg>
      <pc:sldChg chg="del">
        <pc:chgData name="Davina Szilvasy" userId="59fb472d-eed4-4f11-9686-c2c8db02a2cd" providerId="ADAL" clId="{D8F41F88-01F4-463E-880B-9C31C9F693A1}" dt="2019-02-28T09:15:49.094" v="75" actId="2696"/>
        <pc:sldMkLst>
          <pc:docMk/>
          <pc:sldMk cId="3926173775" sldId="402"/>
        </pc:sldMkLst>
      </pc:sldChg>
      <pc:sldChg chg="modSp">
        <pc:chgData name="Davina Szilvasy" userId="59fb472d-eed4-4f11-9686-c2c8db02a2cd" providerId="ADAL" clId="{D8F41F88-01F4-463E-880B-9C31C9F693A1}" dt="2019-02-28T09:20:40.284" v="84" actId="20577"/>
        <pc:sldMkLst>
          <pc:docMk/>
          <pc:sldMk cId="1026406334" sldId="403"/>
        </pc:sldMkLst>
        <pc:spChg chg="mod">
          <ac:chgData name="Davina Szilvasy" userId="59fb472d-eed4-4f11-9686-c2c8db02a2cd" providerId="ADAL" clId="{D8F41F88-01F4-463E-880B-9C31C9F693A1}" dt="2019-02-28T09:20:40.284" v="84" actId="20577"/>
          <ac:spMkLst>
            <pc:docMk/>
            <pc:sldMk cId="1026406334" sldId="403"/>
            <ac:spMk id="7" creationId="{69131BE3-FF47-4817-9588-CBD0F4CB5602}"/>
          </ac:spMkLst>
        </pc:spChg>
        <pc:spChg chg="mod">
          <ac:chgData name="Davina Szilvasy" userId="59fb472d-eed4-4f11-9686-c2c8db02a2cd" providerId="ADAL" clId="{D8F41F88-01F4-463E-880B-9C31C9F693A1}" dt="2019-02-28T09:17:20.134" v="79" actId="2711"/>
          <ac:spMkLst>
            <pc:docMk/>
            <pc:sldMk cId="1026406334" sldId="403"/>
            <ac:spMk id="19" creationId="{5252A847-DE45-4FA3-A1F8-EEBEB845FF8E}"/>
          </ac:spMkLst>
        </pc:spChg>
      </pc:sldChg>
      <pc:sldChg chg="modSp">
        <pc:chgData name="Davina Szilvasy" userId="59fb472d-eed4-4f11-9686-c2c8db02a2cd" providerId="ADAL" clId="{D8F41F88-01F4-463E-880B-9C31C9F693A1}" dt="2019-02-28T09:20:47.988" v="86" actId="20577"/>
        <pc:sldMkLst>
          <pc:docMk/>
          <pc:sldMk cId="1727535792" sldId="404"/>
        </pc:sldMkLst>
        <pc:spChg chg="mod">
          <ac:chgData name="Davina Szilvasy" userId="59fb472d-eed4-4f11-9686-c2c8db02a2cd" providerId="ADAL" clId="{D8F41F88-01F4-463E-880B-9C31C9F693A1}" dt="2019-02-28T09:20:47.988" v="86" actId="20577"/>
          <ac:spMkLst>
            <pc:docMk/>
            <pc:sldMk cId="1727535792" sldId="404"/>
            <ac:spMk id="7" creationId="{69131BE3-FF47-4817-9588-CBD0F4CB5602}"/>
          </ac:spMkLst>
        </pc:spChg>
        <pc:spChg chg="mod">
          <ac:chgData name="Davina Szilvasy" userId="59fb472d-eed4-4f11-9686-c2c8db02a2cd" providerId="ADAL" clId="{D8F41F88-01F4-463E-880B-9C31C9F693A1}" dt="2019-02-28T09:17:33.475" v="80" actId="2711"/>
          <ac:spMkLst>
            <pc:docMk/>
            <pc:sldMk cId="1727535792" sldId="404"/>
            <ac:spMk id="19" creationId="{5252A847-DE45-4FA3-A1F8-EEBEB845FF8E}"/>
          </ac:spMkLst>
        </pc:spChg>
      </pc:sldChg>
      <pc:sldChg chg="addSp delSp modSp add">
        <pc:chgData name="Davina Szilvasy" userId="59fb472d-eed4-4f11-9686-c2c8db02a2cd" providerId="ADAL" clId="{D8F41F88-01F4-463E-880B-9C31C9F693A1}" dt="2019-02-28T09:16:12.549" v="78"/>
        <pc:sldMkLst>
          <pc:docMk/>
          <pc:sldMk cId="4120181504" sldId="406"/>
        </pc:sldMkLst>
        <pc:spChg chg="del">
          <ac:chgData name="Davina Szilvasy" userId="59fb472d-eed4-4f11-9686-c2c8db02a2cd" providerId="ADAL" clId="{D8F41F88-01F4-463E-880B-9C31C9F693A1}" dt="2019-02-28T09:16:11.334" v="77" actId="478"/>
          <ac:spMkLst>
            <pc:docMk/>
            <pc:sldMk cId="4120181504" sldId="406"/>
            <ac:spMk id="3" creationId="{DF0C9A21-9B0A-4AF0-AF1F-F0BCF487F267}"/>
          </ac:spMkLst>
        </pc:spChg>
        <pc:spChg chg="add">
          <ac:chgData name="Davina Szilvasy" userId="59fb472d-eed4-4f11-9686-c2c8db02a2cd" providerId="ADAL" clId="{D8F41F88-01F4-463E-880B-9C31C9F693A1}" dt="2019-02-28T09:16:12.549" v="78"/>
          <ac:spMkLst>
            <pc:docMk/>
            <pc:sldMk cId="4120181504" sldId="406"/>
            <ac:spMk id="7" creationId="{E9F4E5A7-2FC9-4818-9F2F-D04B380E58EF}"/>
          </ac:spMkLst>
        </pc:spChg>
        <pc:spChg chg="mod">
          <ac:chgData name="Davina Szilvasy" userId="59fb472d-eed4-4f11-9686-c2c8db02a2cd" providerId="ADAL" clId="{D8F41F88-01F4-463E-880B-9C31C9F693A1}" dt="2019-02-28T09:15:45.693" v="74"/>
          <ac:spMkLst>
            <pc:docMk/>
            <pc:sldMk cId="4120181504" sldId="406"/>
            <ac:spMk id="19" creationId="{5252A847-DE45-4FA3-A1F8-EEBEB845FF8E}"/>
          </ac:spMkLst>
        </pc:spChg>
      </pc:sldChg>
    </pc:docChg>
  </pc:docChgLst>
  <pc:docChgLst>
    <pc:chgData name="Lindsay Grix" userId="a678036f-2d88-407c-addb-d0af3fea6eec" providerId="ADAL" clId="{2285D5AF-67FE-4751-8776-35DD2EA83B84}"/>
    <pc:docChg chg="custSel modSld">
      <pc:chgData name="Lindsay Grix" userId="a678036f-2d88-407c-addb-d0af3fea6eec" providerId="ADAL" clId="{2285D5AF-67FE-4751-8776-35DD2EA83B84}" dt="2019-02-05T13:51:27.251" v="35"/>
      <pc:docMkLst>
        <pc:docMk/>
      </pc:docMkLst>
      <pc:sldChg chg="modSp">
        <pc:chgData name="Lindsay Grix" userId="a678036f-2d88-407c-addb-d0af3fea6eec" providerId="ADAL" clId="{2285D5AF-67FE-4751-8776-35DD2EA83B84}" dt="2019-02-05T13:51:03.323" v="23" actId="12788"/>
        <pc:sldMkLst>
          <pc:docMk/>
          <pc:sldMk cId="2637481266" sldId="256"/>
        </pc:sldMkLst>
        <pc:spChg chg="mod">
          <ac:chgData name="Lindsay Grix" userId="a678036f-2d88-407c-addb-d0af3fea6eec" providerId="ADAL" clId="{2285D5AF-67FE-4751-8776-35DD2EA83B84}" dt="2019-02-05T13:51:03.323" v="23" actId="12788"/>
          <ac:spMkLst>
            <pc:docMk/>
            <pc:sldMk cId="2637481266" sldId="256"/>
            <ac:spMk id="17" creationId="{0F18B4CD-798D-4EA5-92CF-7A4BB6DD9812}"/>
          </ac:spMkLst>
        </pc:spChg>
        <pc:grpChg chg="mod">
          <ac:chgData name="Lindsay Grix" userId="a678036f-2d88-407c-addb-d0af3fea6eec" providerId="ADAL" clId="{2285D5AF-67FE-4751-8776-35DD2EA83B84}" dt="2019-02-05T13:51:03.323" v="23" actId="12788"/>
          <ac:grpSpMkLst>
            <pc:docMk/>
            <pc:sldMk cId="2637481266" sldId="256"/>
            <ac:grpSpMk id="16" creationId="{B31300A9-E3C5-4701-8EF1-45ED088A04DD}"/>
          </ac:grpSpMkLst>
        </pc:grpChg>
        <pc:picChg chg="mod">
          <ac:chgData name="Lindsay Grix" userId="a678036f-2d88-407c-addb-d0af3fea6eec" providerId="ADAL" clId="{2285D5AF-67FE-4751-8776-35DD2EA83B84}" dt="2019-02-05T13:51:03.323" v="23" actId="12788"/>
          <ac:picMkLst>
            <pc:docMk/>
            <pc:sldMk cId="2637481266" sldId="256"/>
            <ac:picMk id="18" creationId="{AF62330C-AB9B-43BE-82E4-98A7F5B9D6D1}"/>
          </ac:picMkLst>
        </pc:picChg>
      </pc:sldChg>
      <pc:sldChg chg="addSp delSp">
        <pc:chgData name="Lindsay Grix" userId="a678036f-2d88-407c-addb-d0af3fea6eec" providerId="ADAL" clId="{2285D5AF-67FE-4751-8776-35DD2EA83B84}" dt="2019-02-05T13:51:22.826" v="33"/>
        <pc:sldMkLst>
          <pc:docMk/>
          <pc:sldMk cId="636014570" sldId="314"/>
        </pc:sldMkLst>
        <pc:grpChg chg="add del">
          <ac:chgData name="Lindsay Grix" userId="a678036f-2d88-407c-addb-d0af3fea6eec" providerId="ADAL" clId="{2285D5AF-67FE-4751-8776-35DD2EA83B84}" dt="2019-02-05T13:51:22.620" v="32" actId="478"/>
          <ac:grpSpMkLst>
            <pc:docMk/>
            <pc:sldMk cId="636014570" sldId="314"/>
            <ac:grpSpMk id="6" creationId="{BBC4B17A-3936-4727-9897-1445E803B286}"/>
          </ac:grpSpMkLst>
        </pc:grpChg>
        <pc:grpChg chg="add">
          <ac:chgData name="Lindsay Grix" userId="a678036f-2d88-407c-addb-d0af3fea6eec" providerId="ADAL" clId="{2285D5AF-67FE-4751-8776-35DD2EA83B84}" dt="2019-02-05T13:51:22.826" v="33"/>
          <ac:grpSpMkLst>
            <pc:docMk/>
            <pc:sldMk cId="636014570" sldId="314"/>
            <ac:grpSpMk id="9" creationId="{144D2ECC-E0DF-46FC-A608-1741C5018732}"/>
          </ac:grpSpMkLst>
        </pc:grpChg>
        <pc:grpChg chg="del">
          <ac:chgData name="Lindsay Grix" userId="a678036f-2d88-407c-addb-d0af3fea6eec" providerId="ADAL" clId="{2285D5AF-67FE-4751-8776-35DD2EA83B84}" dt="2019-02-05T13:49:08.173" v="13" actId="478"/>
          <ac:grpSpMkLst>
            <pc:docMk/>
            <pc:sldMk cId="636014570" sldId="314"/>
            <ac:grpSpMk id="16" creationId="{B31300A9-E3C5-4701-8EF1-45ED088A04DD}"/>
          </ac:grpSpMkLst>
        </pc:grpChg>
      </pc:sldChg>
      <pc:sldChg chg="addSp delSp">
        <pc:chgData name="Lindsay Grix" userId="a678036f-2d88-407c-addb-d0af3fea6eec" providerId="ADAL" clId="{2285D5AF-67FE-4751-8776-35DD2EA83B84}" dt="2019-02-05T13:51:20.490" v="31"/>
        <pc:sldMkLst>
          <pc:docMk/>
          <pc:sldMk cId="36917022" sldId="360"/>
        </pc:sldMkLst>
        <pc:grpChg chg="add del">
          <ac:chgData name="Lindsay Grix" userId="a678036f-2d88-407c-addb-d0af3fea6eec" providerId="ADAL" clId="{2285D5AF-67FE-4751-8776-35DD2EA83B84}" dt="2019-02-05T13:51:20.252" v="30" actId="478"/>
          <ac:grpSpMkLst>
            <pc:docMk/>
            <pc:sldMk cId="36917022" sldId="360"/>
            <ac:grpSpMk id="6" creationId="{EB8F6079-54DC-40F3-B7F2-D99C93BDA643}"/>
          </ac:grpSpMkLst>
        </pc:grpChg>
        <pc:grpChg chg="add">
          <ac:chgData name="Lindsay Grix" userId="a678036f-2d88-407c-addb-d0af3fea6eec" providerId="ADAL" clId="{2285D5AF-67FE-4751-8776-35DD2EA83B84}" dt="2019-02-05T13:51:20.490" v="31"/>
          <ac:grpSpMkLst>
            <pc:docMk/>
            <pc:sldMk cId="36917022" sldId="360"/>
            <ac:grpSpMk id="9" creationId="{8D37A7FF-D549-4CB7-BAE7-C87713376D6C}"/>
          </ac:grpSpMkLst>
        </pc:grpChg>
        <pc:grpChg chg="del">
          <ac:chgData name="Lindsay Grix" userId="a678036f-2d88-407c-addb-d0af3fea6eec" providerId="ADAL" clId="{2285D5AF-67FE-4751-8776-35DD2EA83B84}" dt="2019-02-05T13:49:04.633" v="11" actId="478"/>
          <ac:grpSpMkLst>
            <pc:docMk/>
            <pc:sldMk cId="36917022" sldId="360"/>
            <ac:grpSpMk id="16" creationId="{B31300A9-E3C5-4701-8EF1-45ED088A04DD}"/>
          </ac:grpSpMkLst>
        </pc:grpChg>
      </pc:sldChg>
      <pc:sldChg chg="addSp delSp">
        <pc:chgData name="Lindsay Grix" userId="a678036f-2d88-407c-addb-d0af3fea6eec" providerId="ADAL" clId="{2285D5AF-67FE-4751-8776-35DD2EA83B84}" dt="2019-02-05T13:51:17.704" v="29"/>
        <pc:sldMkLst>
          <pc:docMk/>
          <pc:sldMk cId="1035052751" sldId="361"/>
        </pc:sldMkLst>
        <pc:grpChg chg="add del">
          <ac:chgData name="Lindsay Grix" userId="a678036f-2d88-407c-addb-d0af3fea6eec" providerId="ADAL" clId="{2285D5AF-67FE-4751-8776-35DD2EA83B84}" dt="2019-02-05T13:51:17.553" v="28" actId="478"/>
          <ac:grpSpMkLst>
            <pc:docMk/>
            <pc:sldMk cId="1035052751" sldId="361"/>
            <ac:grpSpMk id="8" creationId="{27CAC317-0655-4F5D-8924-036A8F026387}"/>
          </ac:grpSpMkLst>
        </pc:grpChg>
        <pc:grpChg chg="add">
          <ac:chgData name="Lindsay Grix" userId="a678036f-2d88-407c-addb-d0af3fea6eec" providerId="ADAL" clId="{2285D5AF-67FE-4751-8776-35DD2EA83B84}" dt="2019-02-05T13:51:17.704" v="29"/>
          <ac:grpSpMkLst>
            <pc:docMk/>
            <pc:sldMk cId="1035052751" sldId="361"/>
            <ac:grpSpMk id="11" creationId="{FB9B2EC4-4E1F-43E1-9D45-FB673A00C275}"/>
          </ac:grpSpMkLst>
        </pc:grpChg>
        <pc:grpChg chg="del">
          <ac:chgData name="Lindsay Grix" userId="a678036f-2d88-407c-addb-d0af3fea6eec" providerId="ADAL" clId="{2285D5AF-67FE-4751-8776-35DD2EA83B84}" dt="2019-02-05T13:48:53.473" v="9" actId="478"/>
          <ac:grpSpMkLst>
            <pc:docMk/>
            <pc:sldMk cId="1035052751" sldId="361"/>
            <ac:grpSpMk id="16" creationId="{B31300A9-E3C5-4701-8EF1-45ED088A04DD}"/>
          </ac:grpSpMkLst>
        </pc:grpChg>
      </pc:sldChg>
      <pc:sldChg chg="addSp delSp">
        <pc:chgData name="Lindsay Grix" userId="a678036f-2d88-407c-addb-d0af3fea6eec" providerId="ADAL" clId="{2285D5AF-67FE-4751-8776-35DD2EA83B84}" dt="2019-02-05T13:51:27.251" v="35"/>
        <pc:sldMkLst>
          <pc:docMk/>
          <pc:sldMk cId="310986706" sldId="386"/>
        </pc:sldMkLst>
        <pc:grpChg chg="add del">
          <ac:chgData name="Lindsay Grix" userId="a678036f-2d88-407c-addb-d0af3fea6eec" providerId="ADAL" clId="{2285D5AF-67FE-4751-8776-35DD2EA83B84}" dt="2019-02-05T13:51:27.011" v="34" actId="478"/>
          <ac:grpSpMkLst>
            <pc:docMk/>
            <pc:sldMk cId="310986706" sldId="386"/>
            <ac:grpSpMk id="7" creationId="{301A0DDB-F72F-4497-8D68-7EDE0CE9119F}"/>
          </ac:grpSpMkLst>
        </pc:grpChg>
        <pc:grpChg chg="add">
          <ac:chgData name="Lindsay Grix" userId="a678036f-2d88-407c-addb-d0af3fea6eec" providerId="ADAL" clId="{2285D5AF-67FE-4751-8776-35DD2EA83B84}" dt="2019-02-05T13:51:27.251" v="35"/>
          <ac:grpSpMkLst>
            <pc:docMk/>
            <pc:sldMk cId="310986706" sldId="386"/>
            <ac:grpSpMk id="10" creationId="{7D546838-123D-4001-AF8F-DAB8211E90B7}"/>
          </ac:grpSpMkLst>
        </pc:grpChg>
        <pc:grpChg chg="del">
          <ac:chgData name="Lindsay Grix" userId="a678036f-2d88-407c-addb-d0af3fea6eec" providerId="ADAL" clId="{2285D5AF-67FE-4751-8776-35DD2EA83B84}" dt="2019-02-05T13:49:12.651" v="15" actId="478"/>
          <ac:grpSpMkLst>
            <pc:docMk/>
            <pc:sldMk cId="310986706" sldId="386"/>
            <ac:grpSpMk id="16" creationId="{B31300A9-E3C5-4701-8EF1-45ED088A04DD}"/>
          </ac:grpSpMkLst>
        </pc:grpChg>
      </pc:sldChg>
      <pc:sldChg chg="addSp delSp">
        <pc:chgData name="Lindsay Grix" userId="a678036f-2d88-407c-addb-d0af3fea6eec" providerId="ADAL" clId="{2285D5AF-67FE-4751-8776-35DD2EA83B84}" dt="2019-02-05T13:51:13.297" v="27"/>
        <pc:sldMkLst>
          <pc:docMk/>
          <pc:sldMk cId="3401100034" sldId="390"/>
        </pc:sldMkLst>
        <pc:grpChg chg="add del">
          <ac:chgData name="Lindsay Grix" userId="a678036f-2d88-407c-addb-d0af3fea6eec" providerId="ADAL" clId="{2285D5AF-67FE-4751-8776-35DD2EA83B84}" dt="2019-02-05T13:51:13.054" v="26" actId="478"/>
          <ac:grpSpMkLst>
            <pc:docMk/>
            <pc:sldMk cId="3401100034" sldId="390"/>
            <ac:grpSpMk id="6" creationId="{763C49EB-8E3B-4370-9CBA-4BA523FF9D89}"/>
          </ac:grpSpMkLst>
        </pc:grpChg>
        <pc:grpChg chg="add">
          <ac:chgData name="Lindsay Grix" userId="a678036f-2d88-407c-addb-d0af3fea6eec" providerId="ADAL" clId="{2285D5AF-67FE-4751-8776-35DD2EA83B84}" dt="2019-02-05T13:51:13.297" v="27"/>
          <ac:grpSpMkLst>
            <pc:docMk/>
            <pc:sldMk cId="3401100034" sldId="390"/>
            <ac:grpSpMk id="10" creationId="{DADC5498-3D3C-446A-8F76-3A539900CE00}"/>
          </ac:grpSpMkLst>
        </pc:grpChg>
        <pc:grpChg chg="del">
          <ac:chgData name="Lindsay Grix" userId="a678036f-2d88-407c-addb-d0af3fea6eec" providerId="ADAL" clId="{2285D5AF-67FE-4751-8776-35DD2EA83B84}" dt="2019-02-05T13:48:50.148" v="7" actId="478"/>
          <ac:grpSpMkLst>
            <pc:docMk/>
            <pc:sldMk cId="3401100034" sldId="390"/>
            <ac:grpSpMk id="16" creationId="{B31300A9-E3C5-4701-8EF1-45ED088A04DD}"/>
          </ac:grpSpMkLst>
        </pc:grpChg>
      </pc:sldChg>
      <pc:sldChg chg="addSp delSp">
        <pc:chgData name="Lindsay Grix" userId="a678036f-2d88-407c-addb-d0af3fea6eec" providerId="ADAL" clId="{2285D5AF-67FE-4751-8776-35DD2EA83B84}" dt="2019-02-05T13:51:10.049" v="25"/>
        <pc:sldMkLst>
          <pc:docMk/>
          <pc:sldMk cId="2075266808" sldId="391"/>
        </pc:sldMkLst>
        <pc:grpChg chg="add del">
          <ac:chgData name="Lindsay Grix" userId="a678036f-2d88-407c-addb-d0af3fea6eec" providerId="ADAL" clId="{2285D5AF-67FE-4751-8776-35DD2EA83B84}" dt="2019-02-05T13:51:09.623" v="24" actId="478"/>
          <ac:grpSpMkLst>
            <pc:docMk/>
            <pc:sldMk cId="2075266808" sldId="391"/>
            <ac:grpSpMk id="6" creationId="{8DBEAADC-2B63-4159-8A4D-EFCE539BEE0D}"/>
          </ac:grpSpMkLst>
        </pc:grpChg>
        <pc:grpChg chg="add">
          <ac:chgData name="Lindsay Grix" userId="a678036f-2d88-407c-addb-d0af3fea6eec" providerId="ADAL" clId="{2285D5AF-67FE-4751-8776-35DD2EA83B84}" dt="2019-02-05T13:51:10.049" v="25"/>
          <ac:grpSpMkLst>
            <pc:docMk/>
            <pc:sldMk cId="2075266808" sldId="391"/>
            <ac:grpSpMk id="9" creationId="{23555F72-B7A6-4094-8EAF-89D92759D3B8}"/>
          </ac:grpSpMkLst>
        </pc:grpChg>
        <pc:grpChg chg="del">
          <ac:chgData name="Lindsay Grix" userId="a678036f-2d88-407c-addb-d0af3fea6eec" providerId="ADAL" clId="{2285D5AF-67FE-4751-8776-35DD2EA83B84}" dt="2019-02-05T13:48:46.942" v="5" actId="478"/>
          <ac:grpSpMkLst>
            <pc:docMk/>
            <pc:sldMk cId="2075266808" sldId="391"/>
            <ac:grpSpMk id="16" creationId="{B31300A9-E3C5-4701-8EF1-45ED088A04DD}"/>
          </ac:grpSpMkLst>
        </pc:grpChg>
      </pc:sldChg>
    </pc:docChg>
  </pc:docChgLst>
  <pc:docChgLst>
    <pc:chgData name="Siàn Stebbings" userId="e14ea2a2-07d0-4302-97b9-16dc822a37cc" providerId="ADAL" clId="{2C422A96-C8C1-4ADD-ACDD-B6DD6801A1A3}"/>
  </pc:docChgLst>
  <pc:docChgLst>
    <pc:chgData name="Siàn Stebbings" userId="e14ea2a2-07d0-4302-97b9-16dc822a37cc" providerId="ADAL" clId="{95AFACEC-68E8-4018-9E33-CF74DF3E9171}"/>
  </pc:docChgLst>
  <pc:docChgLst>
    <pc:chgData name="Jan Fitzpatrick" userId="d1b284ec-d1dd-4765-b823-b34899491c26" providerId="ADAL" clId="{D412F94D-0932-49F4-8BE4-BCCBC872536C}"/>
    <pc:docChg chg="modSld">
      <pc:chgData name="Jan Fitzpatrick" userId="d1b284ec-d1dd-4765-b823-b34899491c26" providerId="ADAL" clId="{D412F94D-0932-49F4-8BE4-BCCBC872536C}" dt="2019-01-10T09:03:52.990" v="16" actId="403"/>
      <pc:docMkLst>
        <pc:docMk/>
      </pc:docMkLst>
      <pc:sldChg chg="modSp">
        <pc:chgData name="Jan Fitzpatrick" userId="d1b284ec-d1dd-4765-b823-b34899491c26" providerId="ADAL" clId="{D412F94D-0932-49F4-8BE4-BCCBC872536C}" dt="2019-01-10T09:02:33.403" v="2" actId="403"/>
        <pc:sldMkLst>
          <pc:docMk/>
          <pc:sldMk cId="2637481266" sldId="256"/>
        </pc:sldMkLst>
        <pc:spChg chg="mod">
          <ac:chgData name="Jan Fitzpatrick" userId="d1b284ec-d1dd-4765-b823-b34899491c26" providerId="ADAL" clId="{D412F94D-0932-49F4-8BE4-BCCBC872536C}" dt="2019-01-10T09:02:33.403" v="2" actId="403"/>
          <ac:spMkLst>
            <pc:docMk/>
            <pc:sldMk cId="2637481266" sldId="256"/>
            <ac:spMk id="19" creationId="{5252A847-DE45-4FA3-A1F8-EEBEB845FF8E}"/>
          </ac:spMkLst>
        </pc:spChg>
      </pc:sldChg>
      <pc:sldChg chg="modSp">
        <pc:chgData name="Jan Fitzpatrick" userId="d1b284ec-d1dd-4765-b823-b34899491c26" providerId="ADAL" clId="{D412F94D-0932-49F4-8BE4-BCCBC872536C}" dt="2019-01-10T09:03:43.552" v="14" actId="403"/>
        <pc:sldMkLst>
          <pc:docMk/>
          <pc:sldMk cId="636014570" sldId="314"/>
        </pc:sldMkLst>
        <pc:spChg chg="mod">
          <ac:chgData name="Jan Fitzpatrick" userId="d1b284ec-d1dd-4765-b823-b34899491c26" providerId="ADAL" clId="{D412F94D-0932-49F4-8BE4-BCCBC872536C}" dt="2019-01-10T09:03:43.552" v="14" actId="403"/>
          <ac:spMkLst>
            <pc:docMk/>
            <pc:sldMk cId="636014570" sldId="314"/>
            <ac:spMk id="19" creationId="{5252A847-DE45-4FA3-A1F8-EEBEB845FF8E}"/>
          </ac:spMkLst>
        </pc:spChg>
      </pc:sldChg>
      <pc:sldChg chg="modSp">
        <pc:chgData name="Jan Fitzpatrick" userId="d1b284ec-d1dd-4765-b823-b34899491c26" providerId="ADAL" clId="{D412F94D-0932-49F4-8BE4-BCCBC872536C}" dt="2019-01-10T09:03:36.585" v="12" actId="403"/>
        <pc:sldMkLst>
          <pc:docMk/>
          <pc:sldMk cId="36917022" sldId="360"/>
        </pc:sldMkLst>
        <pc:spChg chg="mod">
          <ac:chgData name="Jan Fitzpatrick" userId="d1b284ec-d1dd-4765-b823-b34899491c26" providerId="ADAL" clId="{D412F94D-0932-49F4-8BE4-BCCBC872536C}" dt="2019-01-10T09:03:36.585" v="12" actId="403"/>
          <ac:spMkLst>
            <pc:docMk/>
            <pc:sldMk cId="36917022" sldId="360"/>
            <ac:spMk id="19" creationId="{5252A847-DE45-4FA3-A1F8-EEBEB845FF8E}"/>
          </ac:spMkLst>
        </pc:spChg>
      </pc:sldChg>
      <pc:sldChg chg="modSp">
        <pc:chgData name="Jan Fitzpatrick" userId="d1b284ec-d1dd-4765-b823-b34899491c26" providerId="ADAL" clId="{D412F94D-0932-49F4-8BE4-BCCBC872536C}" dt="2019-01-10T09:03:01.659" v="8" actId="403"/>
        <pc:sldMkLst>
          <pc:docMk/>
          <pc:sldMk cId="1035052751" sldId="361"/>
        </pc:sldMkLst>
        <pc:spChg chg="mod">
          <ac:chgData name="Jan Fitzpatrick" userId="d1b284ec-d1dd-4765-b823-b34899491c26" providerId="ADAL" clId="{D412F94D-0932-49F4-8BE4-BCCBC872536C}" dt="2019-01-10T09:03:01.659" v="8" actId="403"/>
          <ac:spMkLst>
            <pc:docMk/>
            <pc:sldMk cId="1035052751" sldId="361"/>
            <ac:spMk id="19" creationId="{5252A847-DE45-4FA3-A1F8-EEBEB845FF8E}"/>
          </ac:spMkLst>
        </pc:spChg>
      </pc:sldChg>
      <pc:sldChg chg="modSp">
        <pc:chgData name="Jan Fitzpatrick" userId="d1b284ec-d1dd-4765-b823-b34899491c26" providerId="ADAL" clId="{D412F94D-0932-49F4-8BE4-BCCBC872536C}" dt="2019-01-10T09:03:52.990" v="16" actId="403"/>
        <pc:sldMkLst>
          <pc:docMk/>
          <pc:sldMk cId="310986706" sldId="386"/>
        </pc:sldMkLst>
        <pc:spChg chg="mod">
          <ac:chgData name="Jan Fitzpatrick" userId="d1b284ec-d1dd-4765-b823-b34899491c26" providerId="ADAL" clId="{D412F94D-0932-49F4-8BE4-BCCBC872536C}" dt="2019-01-10T09:03:52.990" v="16" actId="403"/>
          <ac:spMkLst>
            <pc:docMk/>
            <pc:sldMk cId="310986706" sldId="386"/>
            <ac:spMk id="19" creationId="{5252A847-DE45-4FA3-A1F8-EEBEB845FF8E}"/>
          </ac:spMkLst>
        </pc:spChg>
      </pc:sldChg>
      <pc:sldChg chg="modSp">
        <pc:chgData name="Jan Fitzpatrick" userId="d1b284ec-d1dd-4765-b823-b34899491c26" providerId="ADAL" clId="{D412F94D-0932-49F4-8BE4-BCCBC872536C}" dt="2019-01-10T09:02:48.652" v="6" actId="404"/>
        <pc:sldMkLst>
          <pc:docMk/>
          <pc:sldMk cId="3401100034" sldId="390"/>
        </pc:sldMkLst>
        <pc:spChg chg="mod">
          <ac:chgData name="Jan Fitzpatrick" userId="d1b284ec-d1dd-4765-b823-b34899491c26" providerId="ADAL" clId="{D412F94D-0932-49F4-8BE4-BCCBC872536C}" dt="2019-01-10T09:02:48.652" v="6" actId="404"/>
          <ac:spMkLst>
            <pc:docMk/>
            <pc:sldMk cId="3401100034" sldId="390"/>
            <ac:spMk id="7" creationId="{C0CD6503-388C-4F9E-9FB0-9053D8579D01}"/>
          </ac:spMkLst>
        </pc:spChg>
      </pc:sldChg>
      <pc:sldChg chg="modSp">
        <pc:chgData name="Jan Fitzpatrick" userId="d1b284ec-d1dd-4765-b823-b34899491c26" providerId="ADAL" clId="{D412F94D-0932-49F4-8BE4-BCCBC872536C}" dt="2019-01-10T09:02:44.167" v="5" actId="403"/>
        <pc:sldMkLst>
          <pc:docMk/>
          <pc:sldMk cId="2075266808" sldId="391"/>
        </pc:sldMkLst>
        <pc:spChg chg="mod">
          <ac:chgData name="Jan Fitzpatrick" userId="d1b284ec-d1dd-4765-b823-b34899491c26" providerId="ADAL" clId="{D412F94D-0932-49F4-8BE4-BCCBC872536C}" dt="2019-01-10T09:02:44.167" v="5" actId="403"/>
          <ac:spMkLst>
            <pc:docMk/>
            <pc:sldMk cId="2075266808" sldId="391"/>
            <ac:spMk id="19" creationId="{5252A847-DE45-4FA3-A1F8-EEBEB845FF8E}"/>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2C43C518-2E58-4E98-8F61-29A47E1D445A}" type="datetimeFigureOut">
              <a:rPr lang="en-GB" smtClean="0"/>
              <a:t>28/02/2019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28/02/2019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28/02/2019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C43C518-2E58-4E98-8F61-29A47E1D445A}" type="datetimeFigureOut">
              <a:rPr lang="en-GB" smtClean="0"/>
              <a:t>28/02/2019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C43C518-2E58-4E98-8F61-29A47E1D445A}" type="datetimeFigureOut">
              <a:rPr lang="en-GB" smtClean="0"/>
              <a:t>28/02/2019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C43C518-2E58-4E98-8F61-29A47E1D445A}" type="datetimeFigureOut">
              <a:rPr lang="en-GB" smtClean="0"/>
              <a:t>28/02/2019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28/02/2019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28/02/2019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28/02/2019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28/02/2019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28/02/2019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28/02/2019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hyperlink" Target="https://survey.zohopublic.eu/zs/V2BBWx"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s://classroomsecrets.co.uk/content-domain-filter/?fwp_contentdomain=3g4.1b" TargetMode="External"/><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hyperlink" Target="https://classroomsecrets.co.uk/recognising-the-present-perfect-form-in-sentences-year-3-tenses-resource-pack" TargetMode="External"/><Relationship Id="rId4" Type="http://schemas.openxmlformats.org/officeDocument/2006/relationships/hyperlink" Target="https://classroomsecrets.co.uk/search/?fwp_topic=gps-scheme-of-work"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LIFE/work balance</a:t>
            </a:r>
            <a:endParaRPr lang="en-GB" sz="1600" b="1" dirty="0">
              <a:solidFill>
                <a:srgbClr val="E7E6E6">
                  <a:lumMod val="25000"/>
                </a:srgbClr>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We have started a #</a:t>
            </a:r>
            <a:r>
              <a:rPr lang="en-GB" sz="1600" b="1" dirty="0" err="1">
                <a:solidFill>
                  <a:prstClr val="black"/>
                </a:solidFill>
                <a:latin typeface="Century Gothic" panose="020B0502020202020204" pitchFamily="34" charset="0"/>
              </a:rPr>
              <a:t>LIFEworkbalance</a:t>
            </a:r>
            <a:r>
              <a:rPr lang="en-GB" sz="1600" b="1" dirty="0">
                <a:solidFill>
                  <a:prstClr val="black"/>
                </a:solidFill>
                <a:latin typeface="Century Gothic" panose="020B0502020202020204" pitchFamily="34" charset="0"/>
              </a:rPr>
              <a:t> campaign and we need your help to complete our LIFE/work balance survey.</a:t>
            </a:r>
          </a:p>
          <a:p>
            <a:pPr lvl="0">
              <a:defRPr/>
            </a:pPr>
            <a:endParaRPr lang="en-GB" sz="1600" b="1" dirty="0">
              <a:solidFill>
                <a:prstClr val="black"/>
              </a:solidFill>
              <a:latin typeface="Century Gothic" panose="020B0502020202020204" pitchFamily="34" charset="0"/>
            </a:endParaRPr>
          </a:p>
          <a:p>
            <a:pPr lvl="0">
              <a:defRPr/>
            </a:pPr>
            <a:br>
              <a:rPr lang="en-GB" sz="1600" b="1" dirty="0">
                <a:solidFill>
                  <a:prstClr val="black"/>
                </a:solidFill>
                <a:latin typeface="Century Gothic" panose="020B0502020202020204" pitchFamily="34" charset="0"/>
              </a:rPr>
            </a:br>
            <a:r>
              <a:rPr lang="en-GB" sz="1600" b="1" dirty="0">
                <a:solidFill>
                  <a:prstClr val="black"/>
                </a:solidFill>
                <a:latin typeface="Century Gothic" panose="020B0502020202020204" pitchFamily="34" charset="0"/>
              </a:rPr>
              <a:t>We hope to publish the results soon, so please give 15 minutes of your time to help us get a true picture of school life.</a:t>
            </a: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Want to be a part of this campaign? Take the </a:t>
            </a:r>
            <a:r>
              <a:rPr lang="en-GB" sz="1600" b="1" dirty="0">
                <a:solidFill>
                  <a:prstClr val="black"/>
                </a:solidFill>
                <a:latin typeface="Century Gothic" panose="020B0502020202020204" pitchFamily="34" charset="0"/>
                <a:hlinkClick r:id="rId4"/>
              </a:rPr>
              <a:t>survey</a:t>
            </a:r>
            <a:r>
              <a:rPr lang="en-GB" sz="1600" b="1" dirty="0">
                <a:solidFill>
                  <a:prstClr val="black"/>
                </a:solidFill>
                <a:latin typeface="Century Gothic" panose="020B0502020202020204" pitchFamily="34" charset="0"/>
              </a:rPr>
              <a:t> on our website and share it with your colleagues!</a:t>
            </a:r>
            <a:endParaRPr lang="en-GB" sz="1600" b="1" dirty="0">
              <a:solidFill>
                <a:schemeClr val="tx1"/>
              </a:solidFill>
              <a:latin typeface="Century Gothic" panose="020B0502020202020204" pitchFamily="34" charset="0"/>
            </a:endParaRPr>
          </a:p>
          <a:p>
            <a:pPr lvl="0" algn="ctr"/>
            <a:endParaRPr lang="en-GB" sz="16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026" name="Picture 2" descr="https://survey.zohopublic.eu/survey/api/v1/public/livesurveys/V2BBWx/images/Y2JkNzM2MDEtNDhiZi00OTZmLWIxMTQtZjAyNTcxOGQ0Y2M1/web/download/image?isoriginalfile=true">
            <a:extLst>
              <a:ext uri="{FF2B5EF4-FFF2-40B4-BE49-F238E27FC236}">
                <a16:creationId xmlns:a16="http://schemas.microsoft.com/office/drawing/2014/main" id="{3F7FACF9-9D01-483E-8556-36F7859B47F1}"/>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857500" y="169040"/>
            <a:ext cx="3429000" cy="342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3542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59531" y="6454317"/>
            <a:ext cx="1238534" cy="403683"/>
            <a:chOff x="68077" y="6454317"/>
            <a:chExt cx="1238534" cy="403683"/>
          </a:xfrm>
        </p:grpSpPr>
        <p:sp>
          <p:nvSpPr>
            <p:cNvPr id="17" name="TextBox 8">
              <a:extLst>
                <a:ext uri="{FF2B5EF4-FFF2-40B4-BE49-F238E27FC236}">
                  <a16:creationId xmlns:a16="http://schemas.microsoft.com/office/drawing/2014/main" id="{0F18B4CD-798D-4EA5-92CF-7A4BB6DD981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3 – Spring Block 4 – Tenses – Recognising the Present Perfect Form in Sentences</a:t>
            </a:r>
          </a:p>
          <a:p>
            <a:pPr lvl="0" algn="ctr"/>
            <a:endParaRPr lang="en-GB" sz="20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Application and Reasoning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lvl="0" fontAlgn="base">
              <a:defRPr/>
            </a:pPr>
            <a:endParaRPr lang="en-GB" sz="1200" b="1" dirty="0">
              <a:solidFill>
                <a:prstClr val="black"/>
              </a:solidFill>
              <a:latin typeface="Century Gothic" panose="020B0502020202020204" pitchFamily="34" charset="0"/>
            </a:endParaRPr>
          </a:p>
          <a:p>
            <a:pPr marL="0" lvl="1" fontAlgn="base">
              <a:lnSpc>
                <a:spcPct val="100000"/>
              </a:lnSpc>
              <a:spcAft>
                <a:spcPts val="0"/>
              </a:spcAft>
            </a:pPr>
            <a:r>
              <a:rPr lang="en-GB" sz="1200" b="1" dirty="0">
                <a:solidFill>
                  <a:prstClr val="black"/>
                </a:solidFill>
                <a:latin typeface="Century Gothic" panose="020B0502020202020204" pitchFamily="34" charset="0"/>
              </a:rPr>
              <a:t>English Year 3: </a:t>
            </a:r>
            <a:r>
              <a:rPr lang="en-US" sz="1200" b="1" dirty="0">
                <a:solidFill>
                  <a:schemeClr val="tx1"/>
                </a:solidFill>
                <a:latin typeface="Century Gothic" panose="020B0502020202020204" pitchFamily="34" charset="0"/>
              </a:rPr>
              <a:t>(3G4.1b) </a:t>
            </a:r>
            <a:r>
              <a:rPr lang="en-US" sz="1200" b="1" dirty="0">
                <a:latin typeface="Century Gothic" panose="020B0502020202020204" pitchFamily="34" charset="0"/>
                <a:hlinkClick r:id="rId3"/>
              </a:rPr>
              <a:t>Use of the present perfect form of verbs instead of the simple past [for example, He has gone out to play contrasted with He went out to play]</a:t>
            </a:r>
            <a:endParaRPr lang="en-US" sz="1200" b="1" dirty="0">
              <a:latin typeface="Century Gothic" panose="020B0502020202020204" pitchFamily="34" charset="0"/>
            </a:endParaRPr>
          </a:p>
          <a:p>
            <a:pPr marL="0" lvl="1" fontAlgn="base">
              <a:lnSpc>
                <a:spcPct val="100000"/>
              </a:lnSpc>
              <a:spcAft>
                <a:spcPts val="0"/>
              </a:spcAft>
            </a:pPr>
            <a:r>
              <a:rPr lang="en-GB" sz="1200" b="1" dirty="0">
                <a:solidFill>
                  <a:prstClr val="black"/>
                </a:solidFill>
                <a:latin typeface="Century Gothic" panose="020B0502020202020204" pitchFamily="34" charset="0"/>
              </a:rPr>
              <a:t>English Year 3: </a:t>
            </a:r>
            <a:r>
              <a:rPr lang="en-US" sz="1200" b="1" dirty="0">
                <a:solidFill>
                  <a:schemeClr val="tx1"/>
                </a:solidFill>
                <a:latin typeface="Century Gothic" panose="020B0502020202020204" pitchFamily="34" charset="0"/>
              </a:rPr>
              <a:t>(3G4.1b)</a:t>
            </a:r>
            <a:r>
              <a:rPr lang="en-US" sz="1200" b="1" dirty="0">
                <a:latin typeface="Century Gothic" panose="020B0502020202020204" pitchFamily="34" charset="0"/>
              </a:rPr>
              <a:t> </a:t>
            </a:r>
            <a:r>
              <a:rPr lang="en-US" sz="1200" b="1" dirty="0">
                <a:latin typeface="Century Gothic" panose="020B0502020202020204" pitchFamily="34" charset="0"/>
                <a:hlinkClick r:id="rId3"/>
              </a:rPr>
              <a:t>Using the present perfect form of verbs in contrast to the past tense</a:t>
            </a:r>
            <a:endParaRPr lang="en-US" sz="1200" b="1" dirty="0">
              <a:latin typeface="Century Gothic" panose="020B0502020202020204" pitchFamily="34" charset="0"/>
            </a:endParaRPr>
          </a:p>
          <a:p>
            <a:pPr fontAlgn="base">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lnSpc>
                <a:spcPct val="100000"/>
              </a:lnSpc>
              <a:spcAft>
                <a:spcPts val="0"/>
              </a:spcAft>
              <a:defRPr/>
            </a:pPr>
            <a:r>
              <a:rPr lang="en-GB" sz="1600" b="1" dirty="0">
                <a:solidFill>
                  <a:prstClr val="black"/>
                </a:solidFill>
                <a:latin typeface="Century Gothic" panose="020B0502020202020204" pitchFamily="34" charset="0"/>
                <a:hlinkClick r:id="rId4"/>
              </a:rPr>
              <a:t>More resources</a:t>
            </a:r>
            <a:r>
              <a:rPr lang="en-GB" sz="1600" b="1" dirty="0">
                <a:solidFill>
                  <a:prstClr val="black"/>
                </a:solidFill>
                <a:latin typeface="Century Gothic" panose="020B0502020202020204" pitchFamily="34" charset="0"/>
              </a:rPr>
              <a:t> from our Grammar, Punctuation and Spelling scheme of work.</a:t>
            </a: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5"/>
              </a:rPr>
              <a:t>review</a:t>
            </a:r>
            <a:r>
              <a:rPr lang="en-GB" sz="1600" b="1" dirty="0">
                <a:solidFill>
                  <a:prstClr val="black"/>
                </a:solidFill>
                <a:latin typeface="Century Gothic" panose="020B0502020202020204" pitchFamily="34" charset="0"/>
              </a:rPr>
              <a:t> it on our website.</a:t>
            </a:r>
          </a:p>
        </p:txBody>
      </p:sp>
    </p:spTree>
    <p:extLst>
      <p:ext uri="{BB962C8B-B14F-4D97-AF65-F5344CB8AC3E}">
        <p14:creationId xmlns:p14="http://schemas.microsoft.com/office/powerpoint/2010/main" val="26374812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3 – Spring Block 4 – Tenses – Recognising the Present Perfect Form in Sentences</a:t>
            </a:r>
          </a:p>
          <a:p>
            <a:pPr lvl="0" algn="ctr"/>
            <a:endParaRPr lang="en-GB" sz="20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Notes and Guidance:</a:t>
            </a:r>
          </a:p>
          <a:p>
            <a:pPr lvl="0" defTabSz="457200">
              <a:defRPr/>
            </a:pPr>
            <a:endParaRPr lang="en-GB" sz="1600" b="1" dirty="0">
              <a:solidFill>
                <a:schemeClr val="tx1"/>
              </a:solidFill>
              <a:latin typeface="Century Gothic" panose="020B0502020202020204" pitchFamily="34" charset="0"/>
            </a:endParaRPr>
          </a:p>
          <a:p>
            <a:pPr marL="171450" indent="-171450" fontAlgn="base">
              <a:buFont typeface="Arial" panose="020B0604020202020204" pitchFamily="34" charset="0"/>
              <a:buChar char="•"/>
            </a:pPr>
            <a:r>
              <a:rPr lang="en-US" sz="1200" b="1" dirty="0">
                <a:solidFill>
                  <a:schemeClr val="tx1"/>
                </a:solidFill>
                <a:latin typeface="Century Gothic" panose="020B0502020202020204" pitchFamily="34" charset="0"/>
              </a:rPr>
              <a:t>Now that children have been introduced to the present perfect tense, they can begin to </a:t>
            </a:r>
            <a:r>
              <a:rPr lang="en-US" sz="1200" b="1" dirty="0" err="1">
                <a:solidFill>
                  <a:schemeClr val="tx1"/>
                </a:solidFill>
                <a:latin typeface="Century Gothic" panose="020B0502020202020204" pitchFamily="34" charset="0"/>
              </a:rPr>
              <a:t>recognise</a:t>
            </a:r>
            <a:r>
              <a:rPr lang="en-US" sz="1200" b="1" dirty="0">
                <a:solidFill>
                  <a:schemeClr val="tx1"/>
                </a:solidFill>
                <a:latin typeface="Century Gothic" panose="020B0502020202020204" pitchFamily="34" charset="0"/>
              </a:rPr>
              <a:t> it within sentences.</a:t>
            </a:r>
          </a:p>
          <a:p>
            <a:pPr marL="171450" indent="-171450" fontAlgn="base">
              <a:buFont typeface="Arial" panose="020B0604020202020204" pitchFamily="34" charset="0"/>
              <a:buChar char="•"/>
            </a:pPr>
            <a:r>
              <a:rPr lang="en-US" sz="1200" b="1" dirty="0">
                <a:solidFill>
                  <a:schemeClr val="tx1"/>
                </a:solidFill>
                <a:latin typeface="Century Gothic" panose="020B0502020202020204" pitchFamily="34" charset="0"/>
              </a:rPr>
              <a:t>From the previous step, children should know that the present perfect tense is </a:t>
            </a:r>
            <a:r>
              <a:rPr lang="en-US" sz="1200" b="1" dirty="0" err="1">
                <a:solidFill>
                  <a:schemeClr val="tx1"/>
                </a:solidFill>
                <a:latin typeface="Century Gothic" panose="020B0502020202020204" pitchFamily="34" charset="0"/>
              </a:rPr>
              <a:t>recognised</a:t>
            </a:r>
            <a:r>
              <a:rPr lang="en-US" sz="1200" b="1" dirty="0">
                <a:solidFill>
                  <a:schemeClr val="tx1"/>
                </a:solidFill>
                <a:latin typeface="Century Gothic" panose="020B0502020202020204" pitchFamily="34" charset="0"/>
              </a:rPr>
              <a:t> through the use of the auxiliary verb </a:t>
            </a:r>
            <a:r>
              <a:rPr lang="en-US" sz="1200" b="1" i="1" dirty="0">
                <a:solidFill>
                  <a:schemeClr val="tx1"/>
                </a:solidFill>
                <a:latin typeface="Century Gothic" panose="020B0502020202020204" pitchFamily="34" charset="0"/>
              </a:rPr>
              <a:t>have or has, </a:t>
            </a:r>
            <a:r>
              <a:rPr lang="en-US" sz="1200" b="1" dirty="0">
                <a:solidFill>
                  <a:schemeClr val="tx1"/>
                </a:solidFill>
                <a:latin typeface="Century Gothic" panose="020B0502020202020204" pitchFamily="34" charset="0"/>
              </a:rPr>
              <a:t>followed by the past participle. </a:t>
            </a:r>
          </a:p>
          <a:p>
            <a:pPr marL="171450" indent="-171450" fontAlgn="base">
              <a:buFont typeface="Arial" panose="020B0604020202020204" pitchFamily="34" charset="0"/>
              <a:buChar char="•"/>
            </a:pPr>
            <a:r>
              <a:rPr lang="en-US" sz="1200" b="1" dirty="0">
                <a:solidFill>
                  <a:schemeClr val="tx1"/>
                </a:solidFill>
                <a:latin typeface="Century Gothic" panose="020B0502020202020204" pitchFamily="34" charset="0"/>
              </a:rPr>
              <a:t>The simple past just describes an action which has begun and ended in the past. For example: </a:t>
            </a:r>
            <a:r>
              <a:rPr lang="en-US" sz="1200" b="1" i="1" dirty="0">
                <a:solidFill>
                  <a:schemeClr val="tx1"/>
                </a:solidFill>
                <a:latin typeface="Century Gothic" panose="020B0502020202020204" pitchFamily="34" charset="0"/>
              </a:rPr>
              <a:t>I smiled</a:t>
            </a:r>
            <a:r>
              <a:rPr lang="en-US" sz="1200" b="1" dirty="0">
                <a:solidFill>
                  <a:schemeClr val="tx1"/>
                </a:solidFill>
                <a:latin typeface="Century Gothic" panose="020B0502020202020204" pitchFamily="34" charset="0"/>
              </a:rPr>
              <a:t>. </a:t>
            </a:r>
          </a:p>
          <a:p>
            <a:pPr marL="171450" indent="-171450" fontAlgn="base">
              <a:buFont typeface="Arial" panose="020B0604020202020204" pitchFamily="34" charset="0"/>
              <a:buChar char="•"/>
            </a:pPr>
            <a:r>
              <a:rPr lang="en-US" sz="1200" b="1" dirty="0">
                <a:solidFill>
                  <a:schemeClr val="tx1"/>
                </a:solidFill>
                <a:latin typeface="Century Gothic" panose="020B0502020202020204" pitchFamily="34" charset="0"/>
              </a:rPr>
              <a:t>In this step, children will </a:t>
            </a:r>
            <a:r>
              <a:rPr lang="en-US" sz="1200" b="1" dirty="0" err="1">
                <a:solidFill>
                  <a:schemeClr val="tx1"/>
                </a:solidFill>
                <a:latin typeface="Century Gothic" panose="020B0502020202020204" pitchFamily="34" charset="0"/>
              </a:rPr>
              <a:t>recognise</a:t>
            </a:r>
            <a:r>
              <a:rPr lang="en-US" sz="1200" b="1" dirty="0">
                <a:solidFill>
                  <a:schemeClr val="tx1"/>
                </a:solidFill>
                <a:latin typeface="Century Gothic" panose="020B0502020202020204" pitchFamily="34" charset="0"/>
              </a:rPr>
              <a:t> the present perfect tense when used alongside the simple past tense. </a:t>
            </a:r>
          </a:p>
          <a:p>
            <a:pPr marL="171450" indent="-171450" fontAlgn="base">
              <a:buFont typeface="Arial" panose="020B0604020202020204" pitchFamily="34" charset="0"/>
              <a:buChar char="•"/>
            </a:pPr>
            <a:endParaRPr lang="en-US" sz="1200" b="1" dirty="0">
              <a:solidFill>
                <a:schemeClr val="tx1"/>
              </a:solidFill>
              <a:latin typeface="Century Gothic" panose="020B0502020202020204" pitchFamily="34" charset="0"/>
            </a:endParaRPr>
          </a:p>
          <a:p>
            <a:pPr marL="171450" indent="-171450" fontAlgn="base">
              <a:buFont typeface="Arial" panose="020B0604020202020204" pitchFamily="34" charset="0"/>
              <a:buChar char="•"/>
            </a:pPr>
            <a:endParaRPr lang="en-US" sz="1200" b="1" i="1" dirty="0">
              <a:solidFill>
                <a:schemeClr val="tx1"/>
              </a:solidFill>
              <a:latin typeface="Century Gothic" panose="020B0502020202020204" pitchFamily="34" charset="0"/>
            </a:endParaRPr>
          </a:p>
          <a:p>
            <a:pPr fontAlgn="base"/>
            <a:r>
              <a:rPr lang="en-US" sz="2000" b="1" dirty="0">
                <a:solidFill>
                  <a:schemeClr val="tx1"/>
                </a:solidFill>
                <a:latin typeface="Century Gothic" panose="020B0502020202020204" pitchFamily="34" charset="0"/>
              </a:rPr>
              <a:t>Focused Questions</a:t>
            </a:r>
          </a:p>
          <a:p>
            <a:pPr marL="355600" indent="-188913" fontAlgn="base"/>
            <a:endParaRPr lang="en-US" sz="1600" b="1" dirty="0">
              <a:latin typeface="Century Gothic" panose="020B0502020202020204" pitchFamily="34" charset="0"/>
            </a:endParaRPr>
          </a:p>
          <a:p>
            <a:pPr marL="225425" indent="-225425" fontAlgn="base">
              <a:buFont typeface="Arial" panose="020B0604020202020204" pitchFamily="34" charset="0"/>
              <a:buChar char="•"/>
            </a:pPr>
            <a:r>
              <a:rPr lang="en-US" sz="1200" b="1" dirty="0">
                <a:solidFill>
                  <a:schemeClr val="tx1"/>
                </a:solidFill>
                <a:latin typeface="Century Gothic" panose="020B0502020202020204" pitchFamily="34" charset="0"/>
              </a:rPr>
              <a:t>Which sentence is written in the present perfect tense? How do you know?</a:t>
            </a:r>
          </a:p>
          <a:p>
            <a:pPr marL="225425" indent="-225425" fontAlgn="base">
              <a:buFont typeface="Arial" panose="020B0604020202020204" pitchFamily="34" charset="0"/>
              <a:buChar char="•"/>
            </a:pPr>
            <a:r>
              <a:rPr lang="en-US" sz="1200" b="1" dirty="0">
                <a:solidFill>
                  <a:schemeClr val="tx1"/>
                </a:solidFill>
                <a:latin typeface="Century Gothic" panose="020B0502020202020204" pitchFamily="34" charset="0"/>
              </a:rPr>
              <a:t>Underline the words that show this is in the present perfect tense.</a:t>
            </a:r>
          </a:p>
          <a:p>
            <a:pPr marL="225425" indent="-225425" fontAlgn="base">
              <a:buFont typeface="Arial" panose="020B0604020202020204" pitchFamily="34" charset="0"/>
              <a:buChar char="•"/>
            </a:pPr>
            <a:endParaRPr lang="en-US" sz="1600" b="1" dirty="0">
              <a:solidFill>
                <a:schemeClr val="tx1"/>
              </a:solidFill>
              <a:latin typeface="Century Gothic" panose="020B0502020202020204" pitchFamily="34" charset="0"/>
            </a:endParaRPr>
          </a:p>
          <a:p>
            <a:pPr lvl="0" defTabSz="457200">
              <a:defRPr/>
            </a:pPr>
            <a:endParaRPr lang="en-GB" dirty="0">
              <a:solidFill>
                <a:prstClr val="black"/>
              </a:solidFill>
              <a:latin typeface="SassoonCRInfantMedium" panose="02000603020000020003" pitchFamily="2" charset="0"/>
            </a:endParaRPr>
          </a:p>
        </p:txBody>
      </p:sp>
      <p:grpSp>
        <p:nvGrpSpPr>
          <p:cNvPr id="9" name="Group 8">
            <a:extLst>
              <a:ext uri="{FF2B5EF4-FFF2-40B4-BE49-F238E27FC236}">
                <a16:creationId xmlns:a16="http://schemas.microsoft.com/office/drawing/2014/main" id="{23555F72-B7A6-4094-8EAF-89D92759D3B8}"/>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4C78D4A2-C74C-43ED-91DF-5F1C20B4ADD8}"/>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C06E5588-98ED-4DDA-89F7-825A3687BB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0752668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0CD6503-388C-4F9E-9FB0-9053D8579D01}"/>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3 – Spring Block 4 – Tenses</a:t>
            </a:r>
            <a:endParaRPr lang="en-GB"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r>
              <a:rPr lang="en-GB" sz="4800" b="1" dirty="0">
                <a:solidFill>
                  <a:schemeClr val="bg2">
                    <a:lumMod val="25000"/>
                  </a:schemeClr>
                </a:solidFill>
                <a:latin typeface="Century Gothic" panose="020B0502020202020204" pitchFamily="34" charset="0"/>
              </a:rPr>
              <a:t>Step 2: Recognising the Present Perfect Form in Sentences</a:t>
            </a:r>
            <a:endParaRPr lang="en-GB" sz="1200" b="1" dirty="0">
              <a:solidFill>
                <a:prstClr val="black"/>
              </a:solidFill>
              <a:latin typeface="Century Gothic" panose="020B0502020202020204" pitchFamily="34" charset="0"/>
            </a:endParaRPr>
          </a:p>
        </p:txBody>
      </p:sp>
      <p:grpSp>
        <p:nvGrpSpPr>
          <p:cNvPr id="10" name="Group 9">
            <a:extLst>
              <a:ext uri="{FF2B5EF4-FFF2-40B4-BE49-F238E27FC236}">
                <a16:creationId xmlns:a16="http://schemas.microsoft.com/office/drawing/2014/main" id="{DADC5498-3D3C-446A-8F76-3A539900CE00}"/>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499638CB-398B-423D-B03B-9CAF5F206150}"/>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E339D606-0286-4798-A0EE-442568FA5B6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4011000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Tick the verbs. </a:t>
            </a:r>
          </a:p>
          <a:p>
            <a:pPr marL="88900" algn="ctr"/>
            <a:endParaRPr lang="en-GB" sz="2800" dirty="0">
              <a:solidFill>
                <a:schemeClr val="bg2">
                  <a:lumMod val="25000"/>
                </a:schemeClr>
              </a:solidFill>
              <a:latin typeface="SassoonCRInfantMedium" panose="02000603020000020003" pitchFamily="2" charset="0"/>
            </a:endParaRPr>
          </a:p>
        </p:txBody>
      </p:sp>
      <p:grpSp>
        <p:nvGrpSpPr>
          <p:cNvPr id="11" name="Group 10">
            <a:extLst>
              <a:ext uri="{FF2B5EF4-FFF2-40B4-BE49-F238E27FC236}">
                <a16:creationId xmlns:a16="http://schemas.microsoft.com/office/drawing/2014/main" id="{FB9B2EC4-4E1F-43E1-9D45-FB673A00C275}"/>
              </a:ext>
            </a:extLst>
          </p:cNvPr>
          <p:cNvGrpSpPr/>
          <p:nvPr/>
        </p:nvGrpSpPr>
        <p:grpSpPr>
          <a:xfrm>
            <a:off x="59531" y="6454317"/>
            <a:ext cx="1238534" cy="403683"/>
            <a:chOff x="68077" y="6454317"/>
            <a:chExt cx="1238534" cy="403683"/>
          </a:xfrm>
        </p:grpSpPr>
        <p:sp>
          <p:nvSpPr>
            <p:cNvPr id="12" name="TextBox 8">
              <a:extLst>
                <a:ext uri="{FF2B5EF4-FFF2-40B4-BE49-F238E27FC236}">
                  <a16:creationId xmlns:a16="http://schemas.microsoft.com/office/drawing/2014/main" id="{0508FB50-C3B6-4B43-A784-2CD30C78BB4E}"/>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3" name="Picture 12" descr="A close up of a sign&#10;&#10;Description generated with high confidence">
              <a:extLst>
                <a:ext uri="{FF2B5EF4-FFF2-40B4-BE49-F238E27FC236}">
                  <a16:creationId xmlns:a16="http://schemas.microsoft.com/office/drawing/2014/main" id="{4D336A3C-57EF-40FE-91BA-DF627EE30A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pSp>
        <p:nvGrpSpPr>
          <p:cNvPr id="24" name="Group 23">
            <a:extLst>
              <a:ext uri="{FF2B5EF4-FFF2-40B4-BE49-F238E27FC236}">
                <a16:creationId xmlns:a16="http://schemas.microsoft.com/office/drawing/2014/main" id="{355C72EF-D261-480B-BD15-7291DD882FDE}"/>
              </a:ext>
            </a:extLst>
          </p:cNvPr>
          <p:cNvGrpSpPr/>
          <p:nvPr/>
        </p:nvGrpSpPr>
        <p:grpSpPr>
          <a:xfrm>
            <a:off x="1121007" y="1746484"/>
            <a:ext cx="6901987" cy="618696"/>
            <a:chOff x="1250656" y="1429100"/>
            <a:chExt cx="4714150" cy="422577"/>
          </a:xfrm>
          <a:solidFill>
            <a:schemeClr val="bg1"/>
          </a:solidFill>
        </p:grpSpPr>
        <p:sp>
          <p:nvSpPr>
            <p:cNvPr id="25" name="Rectangle: Rounded Corners 24">
              <a:extLst>
                <a:ext uri="{FF2B5EF4-FFF2-40B4-BE49-F238E27FC236}">
                  <a16:creationId xmlns:a16="http://schemas.microsoft.com/office/drawing/2014/main" id="{20905221-EFD1-4577-9BA2-9FC028C4EFE6}"/>
                </a:ext>
              </a:extLst>
            </p:cNvPr>
            <p:cNvSpPr/>
            <p:nvPr/>
          </p:nvSpPr>
          <p:spPr>
            <a:xfrm>
              <a:off x="1250656" y="1429100"/>
              <a:ext cx="1180247" cy="422577"/>
            </a:xfrm>
            <a:prstGeom prst="roundRect">
              <a:avLst/>
            </a:prstGeom>
            <a:grp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chemeClr val="tx1"/>
                  </a:solidFill>
                  <a:latin typeface="Century Gothic" panose="020B0502020202020204" pitchFamily="34" charset="0"/>
                </a:rPr>
                <a:t>has</a:t>
              </a:r>
            </a:p>
          </p:txBody>
        </p:sp>
        <p:sp>
          <p:nvSpPr>
            <p:cNvPr id="26" name="Rectangle: Rounded Corners 25">
              <a:extLst>
                <a:ext uri="{FF2B5EF4-FFF2-40B4-BE49-F238E27FC236}">
                  <a16:creationId xmlns:a16="http://schemas.microsoft.com/office/drawing/2014/main" id="{D9C127A5-C7CC-4598-AD09-045736CD9498}"/>
                </a:ext>
              </a:extLst>
            </p:cNvPr>
            <p:cNvSpPr/>
            <p:nvPr/>
          </p:nvSpPr>
          <p:spPr>
            <a:xfrm>
              <a:off x="4784559" y="1429100"/>
              <a:ext cx="1180247" cy="422577"/>
            </a:xfrm>
            <a:prstGeom prst="roundRect">
              <a:avLst/>
            </a:prstGeom>
            <a:grp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chemeClr val="tx1"/>
                  </a:solidFill>
                  <a:latin typeface="Century Gothic" panose="020B0502020202020204" pitchFamily="34" charset="0"/>
                </a:rPr>
                <a:t>huge</a:t>
              </a:r>
            </a:p>
          </p:txBody>
        </p:sp>
        <p:sp>
          <p:nvSpPr>
            <p:cNvPr id="27" name="Rectangle: Rounded Corners 26">
              <a:extLst>
                <a:ext uri="{FF2B5EF4-FFF2-40B4-BE49-F238E27FC236}">
                  <a16:creationId xmlns:a16="http://schemas.microsoft.com/office/drawing/2014/main" id="{A54D1FE0-7D14-490B-BE45-B13AB62AB54C}"/>
                </a:ext>
              </a:extLst>
            </p:cNvPr>
            <p:cNvSpPr/>
            <p:nvPr/>
          </p:nvSpPr>
          <p:spPr>
            <a:xfrm>
              <a:off x="3017607" y="1429100"/>
              <a:ext cx="1180247" cy="422577"/>
            </a:xfrm>
            <a:prstGeom prst="roundRect">
              <a:avLst/>
            </a:prstGeom>
            <a:grp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chemeClr val="tx1"/>
                  </a:solidFill>
                  <a:latin typeface="Century Gothic" panose="020B0502020202020204" pitchFamily="34" charset="0"/>
                </a:rPr>
                <a:t>question</a:t>
              </a:r>
            </a:p>
          </p:txBody>
        </p:sp>
      </p:grpSp>
      <p:grpSp>
        <p:nvGrpSpPr>
          <p:cNvPr id="28" name="Group 27">
            <a:extLst>
              <a:ext uri="{FF2B5EF4-FFF2-40B4-BE49-F238E27FC236}">
                <a16:creationId xmlns:a16="http://schemas.microsoft.com/office/drawing/2014/main" id="{FEB36BB9-7227-4980-BACF-D9FAF8EF0756}"/>
              </a:ext>
            </a:extLst>
          </p:cNvPr>
          <p:cNvGrpSpPr/>
          <p:nvPr/>
        </p:nvGrpSpPr>
        <p:grpSpPr>
          <a:xfrm>
            <a:off x="1121007" y="3068349"/>
            <a:ext cx="6901987" cy="618696"/>
            <a:chOff x="1250656" y="1429100"/>
            <a:chExt cx="4714150" cy="422577"/>
          </a:xfrm>
          <a:solidFill>
            <a:schemeClr val="bg1"/>
          </a:solidFill>
        </p:grpSpPr>
        <p:sp>
          <p:nvSpPr>
            <p:cNvPr id="29" name="Rectangle: Rounded Corners 28">
              <a:extLst>
                <a:ext uri="{FF2B5EF4-FFF2-40B4-BE49-F238E27FC236}">
                  <a16:creationId xmlns:a16="http://schemas.microsoft.com/office/drawing/2014/main" id="{92B0F98A-C9F7-4DCC-BE89-0B96DD6AD314}"/>
                </a:ext>
              </a:extLst>
            </p:cNvPr>
            <p:cNvSpPr/>
            <p:nvPr/>
          </p:nvSpPr>
          <p:spPr>
            <a:xfrm>
              <a:off x="1250656" y="1429100"/>
              <a:ext cx="1180247" cy="422577"/>
            </a:xfrm>
            <a:prstGeom prst="roundRect">
              <a:avLst/>
            </a:prstGeom>
            <a:grp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chemeClr val="tx1"/>
                  </a:solidFill>
                  <a:latin typeface="Century Gothic" panose="020B0502020202020204" pitchFamily="34" charset="0"/>
                </a:rPr>
                <a:t>silently</a:t>
              </a:r>
            </a:p>
          </p:txBody>
        </p:sp>
        <p:sp>
          <p:nvSpPr>
            <p:cNvPr id="30" name="Rectangle: Rounded Corners 29">
              <a:extLst>
                <a:ext uri="{FF2B5EF4-FFF2-40B4-BE49-F238E27FC236}">
                  <a16:creationId xmlns:a16="http://schemas.microsoft.com/office/drawing/2014/main" id="{E6926E0E-207A-4776-BB12-B01801E5A5B2}"/>
                </a:ext>
              </a:extLst>
            </p:cNvPr>
            <p:cNvSpPr/>
            <p:nvPr/>
          </p:nvSpPr>
          <p:spPr>
            <a:xfrm>
              <a:off x="4784559" y="1429100"/>
              <a:ext cx="1180247" cy="422577"/>
            </a:xfrm>
            <a:prstGeom prst="roundRect">
              <a:avLst/>
            </a:prstGeom>
            <a:grp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chemeClr val="tx1"/>
                  </a:solidFill>
                  <a:latin typeface="Century Gothic" panose="020B0502020202020204" pitchFamily="34" charset="0"/>
                </a:rPr>
                <a:t>carefully</a:t>
              </a:r>
            </a:p>
          </p:txBody>
        </p:sp>
        <p:sp>
          <p:nvSpPr>
            <p:cNvPr id="31" name="Rectangle: Rounded Corners 30">
              <a:extLst>
                <a:ext uri="{FF2B5EF4-FFF2-40B4-BE49-F238E27FC236}">
                  <a16:creationId xmlns:a16="http://schemas.microsoft.com/office/drawing/2014/main" id="{87F35BF2-C3CB-4308-8B36-4BD6901E690E}"/>
                </a:ext>
              </a:extLst>
            </p:cNvPr>
            <p:cNvSpPr/>
            <p:nvPr/>
          </p:nvSpPr>
          <p:spPr>
            <a:xfrm>
              <a:off x="3017607" y="1429100"/>
              <a:ext cx="1180247" cy="422577"/>
            </a:xfrm>
            <a:prstGeom prst="roundRect">
              <a:avLst/>
            </a:prstGeom>
            <a:grp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chemeClr val="tx1"/>
                  </a:solidFill>
                  <a:latin typeface="Century Gothic" panose="020B0502020202020204" pitchFamily="34" charset="0"/>
                </a:rPr>
                <a:t>have</a:t>
              </a:r>
            </a:p>
          </p:txBody>
        </p:sp>
      </p:grpSp>
      <p:grpSp>
        <p:nvGrpSpPr>
          <p:cNvPr id="32" name="Group 31">
            <a:extLst>
              <a:ext uri="{FF2B5EF4-FFF2-40B4-BE49-F238E27FC236}">
                <a16:creationId xmlns:a16="http://schemas.microsoft.com/office/drawing/2014/main" id="{061DE7E1-E1F9-4E23-B6E0-4DA8BA91E35D}"/>
              </a:ext>
            </a:extLst>
          </p:cNvPr>
          <p:cNvGrpSpPr/>
          <p:nvPr/>
        </p:nvGrpSpPr>
        <p:grpSpPr>
          <a:xfrm>
            <a:off x="1121007" y="4390213"/>
            <a:ext cx="6901987" cy="618696"/>
            <a:chOff x="1250656" y="1429100"/>
            <a:chExt cx="4714150" cy="422577"/>
          </a:xfrm>
          <a:solidFill>
            <a:schemeClr val="bg1"/>
          </a:solidFill>
        </p:grpSpPr>
        <p:sp>
          <p:nvSpPr>
            <p:cNvPr id="33" name="Rectangle: Rounded Corners 32">
              <a:extLst>
                <a:ext uri="{FF2B5EF4-FFF2-40B4-BE49-F238E27FC236}">
                  <a16:creationId xmlns:a16="http://schemas.microsoft.com/office/drawing/2014/main" id="{3CA1E701-93F3-4541-B38F-A0122066EA9E}"/>
                </a:ext>
              </a:extLst>
            </p:cNvPr>
            <p:cNvSpPr/>
            <p:nvPr/>
          </p:nvSpPr>
          <p:spPr>
            <a:xfrm>
              <a:off x="1250656" y="1429100"/>
              <a:ext cx="1180247" cy="422577"/>
            </a:xfrm>
            <a:prstGeom prst="roundRect">
              <a:avLst/>
            </a:prstGeom>
            <a:grp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chemeClr val="tx1"/>
                  </a:solidFill>
                  <a:latin typeface="Century Gothic" panose="020B0502020202020204" pitchFamily="34" charset="0"/>
                </a:rPr>
                <a:t>island</a:t>
              </a:r>
            </a:p>
          </p:txBody>
        </p:sp>
        <p:sp>
          <p:nvSpPr>
            <p:cNvPr id="34" name="Rectangle: Rounded Corners 33">
              <a:extLst>
                <a:ext uri="{FF2B5EF4-FFF2-40B4-BE49-F238E27FC236}">
                  <a16:creationId xmlns:a16="http://schemas.microsoft.com/office/drawing/2014/main" id="{257773B5-996F-4503-B6B7-861D4C4510FA}"/>
                </a:ext>
              </a:extLst>
            </p:cNvPr>
            <p:cNvSpPr/>
            <p:nvPr/>
          </p:nvSpPr>
          <p:spPr>
            <a:xfrm>
              <a:off x="4784559" y="1429100"/>
              <a:ext cx="1180247" cy="422577"/>
            </a:xfrm>
            <a:prstGeom prst="roundRect">
              <a:avLst/>
            </a:prstGeom>
            <a:grp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chemeClr val="tx1"/>
                  </a:solidFill>
                  <a:latin typeface="Century Gothic" panose="020B0502020202020204" pitchFamily="34" charset="0"/>
                </a:rPr>
                <a:t>rickety</a:t>
              </a:r>
            </a:p>
          </p:txBody>
        </p:sp>
        <p:sp>
          <p:nvSpPr>
            <p:cNvPr id="35" name="Rectangle: Rounded Corners 34">
              <a:extLst>
                <a:ext uri="{FF2B5EF4-FFF2-40B4-BE49-F238E27FC236}">
                  <a16:creationId xmlns:a16="http://schemas.microsoft.com/office/drawing/2014/main" id="{EFD2BDDB-D0C6-4B47-B5C9-2399B2FD20E4}"/>
                </a:ext>
              </a:extLst>
            </p:cNvPr>
            <p:cNvSpPr/>
            <p:nvPr/>
          </p:nvSpPr>
          <p:spPr>
            <a:xfrm>
              <a:off x="3017607" y="1429100"/>
              <a:ext cx="1180247" cy="422577"/>
            </a:xfrm>
            <a:prstGeom prst="roundRect">
              <a:avLst/>
            </a:prstGeom>
            <a:grp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chemeClr val="tx1"/>
                  </a:solidFill>
                  <a:latin typeface="Century Gothic" panose="020B0502020202020204" pitchFamily="34" charset="0"/>
                </a:rPr>
                <a:t>learn</a:t>
              </a:r>
            </a:p>
          </p:txBody>
        </p:sp>
      </p:grpSp>
    </p:spTree>
    <p:extLst>
      <p:ext uri="{BB962C8B-B14F-4D97-AF65-F5344CB8AC3E}">
        <p14:creationId xmlns:p14="http://schemas.microsoft.com/office/powerpoint/2010/main" val="10350527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Tick the verbs. </a:t>
            </a:r>
          </a:p>
          <a:p>
            <a:pPr marL="88900" algn="ctr"/>
            <a:endParaRPr lang="en-GB" sz="2800" dirty="0">
              <a:solidFill>
                <a:schemeClr val="bg2">
                  <a:lumMod val="25000"/>
                </a:schemeClr>
              </a:solidFill>
              <a:latin typeface="SassoonCRInfantMedium" panose="02000603020000020003" pitchFamily="2" charset="0"/>
            </a:endParaRPr>
          </a:p>
        </p:txBody>
      </p:sp>
      <p:grpSp>
        <p:nvGrpSpPr>
          <p:cNvPr id="11" name="Group 10">
            <a:extLst>
              <a:ext uri="{FF2B5EF4-FFF2-40B4-BE49-F238E27FC236}">
                <a16:creationId xmlns:a16="http://schemas.microsoft.com/office/drawing/2014/main" id="{FB9B2EC4-4E1F-43E1-9D45-FB673A00C275}"/>
              </a:ext>
            </a:extLst>
          </p:cNvPr>
          <p:cNvGrpSpPr/>
          <p:nvPr/>
        </p:nvGrpSpPr>
        <p:grpSpPr>
          <a:xfrm>
            <a:off x="59531" y="6454317"/>
            <a:ext cx="1238534" cy="403683"/>
            <a:chOff x="68077" y="6454317"/>
            <a:chExt cx="1238534" cy="403683"/>
          </a:xfrm>
        </p:grpSpPr>
        <p:sp>
          <p:nvSpPr>
            <p:cNvPr id="12" name="TextBox 8">
              <a:extLst>
                <a:ext uri="{FF2B5EF4-FFF2-40B4-BE49-F238E27FC236}">
                  <a16:creationId xmlns:a16="http://schemas.microsoft.com/office/drawing/2014/main" id="{0508FB50-C3B6-4B43-A784-2CD30C78BB4E}"/>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3" name="Picture 12" descr="A close up of a sign&#10;&#10;Description generated with high confidence">
              <a:extLst>
                <a:ext uri="{FF2B5EF4-FFF2-40B4-BE49-F238E27FC236}">
                  <a16:creationId xmlns:a16="http://schemas.microsoft.com/office/drawing/2014/main" id="{4D336A3C-57EF-40FE-91BA-DF627EE30A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pSp>
        <p:nvGrpSpPr>
          <p:cNvPr id="24" name="Group 23">
            <a:extLst>
              <a:ext uri="{FF2B5EF4-FFF2-40B4-BE49-F238E27FC236}">
                <a16:creationId xmlns:a16="http://schemas.microsoft.com/office/drawing/2014/main" id="{355C72EF-D261-480B-BD15-7291DD882FDE}"/>
              </a:ext>
            </a:extLst>
          </p:cNvPr>
          <p:cNvGrpSpPr/>
          <p:nvPr/>
        </p:nvGrpSpPr>
        <p:grpSpPr>
          <a:xfrm>
            <a:off x="1121007" y="1746484"/>
            <a:ext cx="6901987" cy="618696"/>
            <a:chOff x="1250656" y="1429100"/>
            <a:chExt cx="4714150" cy="422577"/>
          </a:xfrm>
          <a:solidFill>
            <a:schemeClr val="bg1"/>
          </a:solidFill>
        </p:grpSpPr>
        <p:sp>
          <p:nvSpPr>
            <p:cNvPr id="25" name="Rectangle: Rounded Corners 24">
              <a:extLst>
                <a:ext uri="{FF2B5EF4-FFF2-40B4-BE49-F238E27FC236}">
                  <a16:creationId xmlns:a16="http://schemas.microsoft.com/office/drawing/2014/main" id="{20905221-EFD1-4577-9BA2-9FC028C4EFE6}"/>
                </a:ext>
              </a:extLst>
            </p:cNvPr>
            <p:cNvSpPr/>
            <p:nvPr/>
          </p:nvSpPr>
          <p:spPr>
            <a:xfrm>
              <a:off x="1250656" y="1429100"/>
              <a:ext cx="1180247" cy="422577"/>
            </a:xfrm>
            <a:prstGeom prst="roundRect">
              <a:avLst/>
            </a:prstGeom>
            <a:grp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rgbClr val="FF0000"/>
                  </a:solidFill>
                  <a:latin typeface="Century Gothic" panose="020B0502020202020204" pitchFamily="34" charset="0"/>
                </a:rPr>
                <a:t>has</a:t>
              </a:r>
            </a:p>
          </p:txBody>
        </p:sp>
        <p:sp>
          <p:nvSpPr>
            <p:cNvPr id="26" name="Rectangle: Rounded Corners 25">
              <a:extLst>
                <a:ext uri="{FF2B5EF4-FFF2-40B4-BE49-F238E27FC236}">
                  <a16:creationId xmlns:a16="http://schemas.microsoft.com/office/drawing/2014/main" id="{D9C127A5-C7CC-4598-AD09-045736CD9498}"/>
                </a:ext>
              </a:extLst>
            </p:cNvPr>
            <p:cNvSpPr/>
            <p:nvPr/>
          </p:nvSpPr>
          <p:spPr>
            <a:xfrm>
              <a:off x="4784559" y="1429100"/>
              <a:ext cx="1180247" cy="422577"/>
            </a:xfrm>
            <a:prstGeom prst="roundRect">
              <a:avLst/>
            </a:prstGeom>
            <a:grp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rgbClr val="FF0000"/>
                  </a:solidFill>
                  <a:latin typeface="Century Gothic" panose="020B0502020202020204" pitchFamily="34" charset="0"/>
                </a:rPr>
                <a:t>huge</a:t>
              </a:r>
            </a:p>
          </p:txBody>
        </p:sp>
        <p:sp>
          <p:nvSpPr>
            <p:cNvPr id="27" name="Rectangle: Rounded Corners 26">
              <a:extLst>
                <a:ext uri="{FF2B5EF4-FFF2-40B4-BE49-F238E27FC236}">
                  <a16:creationId xmlns:a16="http://schemas.microsoft.com/office/drawing/2014/main" id="{A54D1FE0-7D14-490B-BE45-B13AB62AB54C}"/>
                </a:ext>
              </a:extLst>
            </p:cNvPr>
            <p:cNvSpPr/>
            <p:nvPr/>
          </p:nvSpPr>
          <p:spPr>
            <a:xfrm>
              <a:off x="3017607" y="1429100"/>
              <a:ext cx="1180247" cy="422577"/>
            </a:xfrm>
            <a:prstGeom prst="roundRect">
              <a:avLst/>
            </a:prstGeom>
            <a:grp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rgbClr val="FF0000"/>
                  </a:solidFill>
                  <a:latin typeface="Century Gothic" panose="020B0502020202020204" pitchFamily="34" charset="0"/>
                </a:rPr>
                <a:t>question</a:t>
              </a:r>
            </a:p>
          </p:txBody>
        </p:sp>
      </p:grpSp>
      <p:grpSp>
        <p:nvGrpSpPr>
          <p:cNvPr id="28" name="Group 27">
            <a:extLst>
              <a:ext uri="{FF2B5EF4-FFF2-40B4-BE49-F238E27FC236}">
                <a16:creationId xmlns:a16="http://schemas.microsoft.com/office/drawing/2014/main" id="{FEB36BB9-7227-4980-BACF-D9FAF8EF0756}"/>
              </a:ext>
            </a:extLst>
          </p:cNvPr>
          <p:cNvGrpSpPr/>
          <p:nvPr/>
        </p:nvGrpSpPr>
        <p:grpSpPr>
          <a:xfrm>
            <a:off x="1121007" y="3068349"/>
            <a:ext cx="6901987" cy="618696"/>
            <a:chOff x="1250656" y="1429100"/>
            <a:chExt cx="4714150" cy="422577"/>
          </a:xfrm>
          <a:solidFill>
            <a:schemeClr val="bg1"/>
          </a:solidFill>
        </p:grpSpPr>
        <p:sp>
          <p:nvSpPr>
            <p:cNvPr id="29" name="Rectangle: Rounded Corners 28">
              <a:extLst>
                <a:ext uri="{FF2B5EF4-FFF2-40B4-BE49-F238E27FC236}">
                  <a16:creationId xmlns:a16="http://schemas.microsoft.com/office/drawing/2014/main" id="{92B0F98A-C9F7-4DCC-BE89-0B96DD6AD314}"/>
                </a:ext>
              </a:extLst>
            </p:cNvPr>
            <p:cNvSpPr/>
            <p:nvPr/>
          </p:nvSpPr>
          <p:spPr>
            <a:xfrm>
              <a:off x="1250656" y="1429100"/>
              <a:ext cx="1180247" cy="422577"/>
            </a:xfrm>
            <a:prstGeom prst="roundRect">
              <a:avLst/>
            </a:prstGeom>
            <a:grp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chemeClr val="bg1">
                      <a:lumMod val="50000"/>
                    </a:schemeClr>
                  </a:solidFill>
                  <a:latin typeface="Century Gothic" panose="020B0502020202020204" pitchFamily="34" charset="0"/>
                </a:rPr>
                <a:t>silently</a:t>
              </a:r>
            </a:p>
          </p:txBody>
        </p:sp>
        <p:sp>
          <p:nvSpPr>
            <p:cNvPr id="30" name="Rectangle: Rounded Corners 29">
              <a:extLst>
                <a:ext uri="{FF2B5EF4-FFF2-40B4-BE49-F238E27FC236}">
                  <a16:creationId xmlns:a16="http://schemas.microsoft.com/office/drawing/2014/main" id="{E6926E0E-207A-4776-BB12-B01801E5A5B2}"/>
                </a:ext>
              </a:extLst>
            </p:cNvPr>
            <p:cNvSpPr/>
            <p:nvPr/>
          </p:nvSpPr>
          <p:spPr>
            <a:xfrm>
              <a:off x="4784559" y="1429100"/>
              <a:ext cx="1180247" cy="422577"/>
            </a:xfrm>
            <a:prstGeom prst="roundRect">
              <a:avLst/>
            </a:prstGeom>
            <a:grp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chemeClr val="bg1">
                      <a:lumMod val="50000"/>
                    </a:schemeClr>
                  </a:solidFill>
                  <a:latin typeface="Century Gothic" panose="020B0502020202020204" pitchFamily="34" charset="0"/>
                </a:rPr>
                <a:t>carefully</a:t>
              </a:r>
            </a:p>
          </p:txBody>
        </p:sp>
        <p:sp>
          <p:nvSpPr>
            <p:cNvPr id="31" name="Rectangle: Rounded Corners 30">
              <a:extLst>
                <a:ext uri="{FF2B5EF4-FFF2-40B4-BE49-F238E27FC236}">
                  <a16:creationId xmlns:a16="http://schemas.microsoft.com/office/drawing/2014/main" id="{87F35BF2-C3CB-4308-8B36-4BD6901E690E}"/>
                </a:ext>
              </a:extLst>
            </p:cNvPr>
            <p:cNvSpPr/>
            <p:nvPr/>
          </p:nvSpPr>
          <p:spPr>
            <a:xfrm>
              <a:off x="3017607" y="1429100"/>
              <a:ext cx="1180247" cy="422577"/>
            </a:xfrm>
            <a:prstGeom prst="roundRect">
              <a:avLst/>
            </a:prstGeom>
            <a:grp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rgbClr val="FF0000"/>
                  </a:solidFill>
                  <a:latin typeface="Century Gothic" panose="020B0502020202020204" pitchFamily="34" charset="0"/>
                </a:rPr>
                <a:t>have</a:t>
              </a:r>
            </a:p>
          </p:txBody>
        </p:sp>
      </p:grpSp>
      <p:grpSp>
        <p:nvGrpSpPr>
          <p:cNvPr id="32" name="Group 31">
            <a:extLst>
              <a:ext uri="{FF2B5EF4-FFF2-40B4-BE49-F238E27FC236}">
                <a16:creationId xmlns:a16="http://schemas.microsoft.com/office/drawing/2014/main" id="{061DE7E1-E1F9-4E23-B6E0-4DA8BA91E35D}"/>
              </a:ext>
            </a:extLst>
          </p:cNvPr>
          <p:cNvGrpSpPr/>
          <p:nvPr/>
        </p:nvGrpSpPr>
        <p:grpSpPr>
          <a:xfrm>
            <a:off x="1121007" y="4390213"/>
            <a:ext cx="6901987" cy="618696"/>
            <a:chOff x="1250656" y="1429100"/>
            <a:chExt cx="4714150" cy="422577"/>
          </a:xfrm>
          <a:solidFill>
            <a:schemeClr val="bg1"/>
          </a:solidFill>
        </p:grpSpPr>
        <p:sp>
          <p:nvSpPr>
            <p:cNvPr id="33" name="Rectangle: Rounded Corners 32">
              <a:extLst>
                <a:ext uri="{FF2B5EF4-FFF2-40B4-BE49-F238E27FC236}">
                  <a16:creationId xmlns:a16="http://schemas.microsoft.com/office/drawing/2014/main" id="{3CA1E701-93F3-4541-B38F-A0122066EA9E}"/>
                </a:ext>
              </a:extLst>
            </p:cNvPr>
            <p:cNvSpPr/>
            <p:nvPr/>
          </p:nvSpPr>
          <p:spPr>
            <a:xfrm>
              <a:off x="1250656" y="1429100"/>
              <a:ext cx="1180247" cy="422577"/>
            </a:xfrm>
            <a:prstGeom prst="roundRect">
              <a:avLst/>
            </a:prstGeom>
            <a:grp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chemeClr val="bg1">
                      <a:lumMod val="50000"/>
                    </a:schemeClr>
                  </a:solidFill>
                  <a:latin typeface="Century Gothic" panose="020B0502020202020204" pitchFamily="34" charset="0"/>
                </a:rPr>
                <a:t>island</a:t>
              </a:r>
            </a:p>
          </p:txBody>
        </p:sp>
        <p:sp>
          <p:nvSpPr>
            <p:cNvPr id="34" name="Rectangle: Rounded Corners 33">
              <a:extLst>
                <a:ext uri="{FF2B5EF4-FFF2-40B4-BE49-F238E27FC236}">
                  <a16:creationId xmlns:a16="http://schemas.microsoft.com/office/drawing/2014/main" id="{257773B5-996F-4503-B6B7-861D4C4510FA}"/>
                </a:ext>
              </a:extLst>
            </p:cNvPr>
            <p:cNvSpPr/>
            <p:nvPr/>
          </p:nvSpPr>
          <p:spPr>
            <a:xfrm>
              <a:off x="4784559" y="1429100"/>
              <a:ext cx="1180247" cy="422577"/>
            </a:xfrm>
            <a:prstGeom prst="roundRect">
              <a:avLst/>
            </a:prstGeom>
            <a:grp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chemeClr val="bg1">
                      <a:lumMod val="50000"/>
                    </a:schemeClr>
                  </a:solidFill>
                  <a:latin typeface="Century Gothic" panose="020B0502020202020204" pitchFamily="34" charset="0"/>
                </a:rPr>
                <a:t>rickety</a:t>
              </a:r>
            </a:p>
          </p:txBody>
        </p:sp>
        <p:sp>
          <p:nvSpPr>
            <p:cNvPr id="35" name="Rectangle: Rounded Corners 34">
              <a:extLst>
                <a:ext uri="{FF2B5EF4-FFF2-40B4-BE49-F238E27FC236}">
                  <a16:creationId xmlns:a16="http://schemas.microsoft.com/office/drawing/2014/main" id="{EFD2BDDB-D0C6-4B47-B5C9-2399B2FD20E4}"/>
                </a:ext>
              </a:extLst>
            </p:cNvPr>
            <p:cNvSpPr/>
            <p:nvPr/>
          </p:nvSpPr>
          <p:spPr>
            <a:xfrm>
              <a:off x="3017607" y="1429100"/>
              <a:ext cx="1180247" cy="422577"/>
            </a:xfrm>
            <a:prstGeom prst="roundRect">
              <a:avLst/>
            </a:prstGeom>
            <a:grp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rgbClr val="FF0000"/>
                  </a:solidFill>
                  <a:latin typeface="Century Gothic" panose="020B0502020202020204" pitchFamily="34" charset="0"/>
                </a:rPr>
                <a:t>learn</a:t>
              </a:r>
            </a:p>
          </p:txBody>
        </p:sp>
      </p:grpSp>
      <p:graphicFrame>
        <p:nvGraphicFramePr>
          <p:cNvPr id="36" name="Table 35">
            <a:extLst>
              <a:ext uri="{FF2B5EF4-FFF2-40B4-BE49-F238E27FC236}">
                <a16:creationId xmlns:a16="http://schemas.microsoft.com/office/drawing/2014/main" id="{7394CC63-98E0-4341-84F8-AA2A0B03CA92}"/>
              </a:ext>
            </a:extLst>
          </p:cNvPr>
          <p:cNvGraphicFramePr>
            <a:graphicFrameLocks noGrp="1"/>
          </p:cNvGraphicFramePr>
          <p:nvPr>
            <p:extLst>
              <p:ext uri="{D42A27DB-BD31-4B8C-83A1-F6EECF244321}">
                <p14:modId xmlns:p14="http://schemas.microsoft.com/office/powerpoint/2010/main" val="2539242253"/>
              </p:ext>
            </p:extLst>
          </p:nvPr>
        </p:nvGraphicFramePr>
        <p:xfrm>
          <a:off x="1573848" y="2059579"/>
          <a:ext cx="822315" cy="776082"/>
        </p:xfrm>
        <a:graphic>
          <a:graphicData uri="http://schemas.openxmlformats.org/drawingml/2006/table">
            <a:tbl>
              <a:tblPr firstRow="1" bandRow="1">
                <a:tableStyleId>{5C22544A-7EE6-4342-B048-85BDC9FD1C3A}</a:tableStyleId>
              </a:tblPr>
              <a:tblGrid>
                <a:gridCol w="822315">
                  <a:extLst>
                    <a:ext uri="{9D8B030D-6E8A-4147-A177-3AD203B41FA5}">
                      <a16:colId xmlns:a16="http://schemas.microsoft.com/office/drawing/2014/main" val="200410916"/>
                    </a:ext>
                  </a:extLst>
                </a:gridCol>
              </a:tblGrid>
              <a:tr h="776082">
                <a:tc>
                  <a:txBody>
                    <a:bodyPr/>
                    <a:lstStyle/>
                    <a:p>
                      <a:pPr algn="ctr"/>
                      <a:r>
                        <a:rPr lang="en-GB" sz="4100" dirty="0">
                          <a:solidFill>
                            <a:srgbClr val="FF0000"/>
                          </a:solidFill>
                          <a:latin typeface="Century Gothic" panose="020B0502020202020204" pitchFamily="34" charset="0"/>
                          <a:sym typeface="Wingdings" panose="05000000000000000000" pitchFamily="2" charset="2"/>
                        </a:rPr>
                        <a:t></a:t>
                      </a:r>
                      <a:endParaRPr lang="en-GB" sz="4100" dirty="0">
                        <a:solidFill>
                          <a:srgbClr val="FF0000"/>
                        </a:solidFill>
                        <a:latin typeface="Century Gothic" panose="020B0502020202020204" pitchFamily="34" charset="0"/>
                      </a:endParaRPr>
                    </a:p>
                  </a:txBody>
                  <a:tcPr marL="16445" marR="16445" marT="73632" marB="73632"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178266607"/>
                  </a:ext>
                </a:extLst>
              </a:tr>
            </a:tbl>
          </a:graphicData>
        </a:graphic>
      </p:graphicFrame>
      <p:graphicFrame>
        <p:nvGraphicFramePr>
          <p:cNvPr id="37" name="Table 36">
            <a:extLst>
              <a:ext uri="{FF2B5EF4-FFF2-40B4-BE49-F238E27FC236}">
                <a16:creationId xmlns:a16="http://schemas.microsoft.com/office/drawing/2014/main" id="{76F17DCA-893F-4A99-819C-61E35B87229A}"/>
              </a:ext>
            </a:extLst>
          </p:cNvPr>
          <p:cNvGraphicFramePr>
            <a:graphicFrameLocks noGrp="1"/>
          </p:cNvGraphicFramePr>
          <p:nvPr>
            <p:extLst/>
          </p:nvPr>
        </p:nvGraphicFramePr>
        <p:xfrm>
          <a:off x="4160842" y="2059579"/>
          <a:ext cx="822315" cy="776082"/>
        </p:xfrm>
        <a:graphic>
          <a:graphicData uri="http://schemas.openxmlformats.org/drawingml/2006/table">
            <a:tbl>
              <a:tblPr firstRow="1" bandRow="1">
                <a:tableStyleId>{5C22544A-7EE6-4342-B048-85BDC9FD1C3A}</a:tableStyleId>
              </a:tblPr>
              <a:tblGrid>
                <a:gridCol w="822315">
                  <a:extLst>
                    <a:ext uri="{9D8B030D-6E8A-4147-A177-3AD203B41FA5}">
                      <a16:colId xmlns:a16="http://schemas.microsoft.com/office/drawing/2014/main" val="200410916"/>
                    </a:ext>
                  </a:extLst>
                </a:gridCol>
              </a:tblGrid>
              <a:tr h="776082">
                <a:tc>
                  <a:txBody>
                    <a:bodyPr/>
                    <a:lstStyle/>
                    <a:p>
                      <a:pPr algn="ctr"/>
                      <a:r>
                        <a:rPr lang="en-GB" sz="4100" dirty="0">
                          <a:solidFill>
                            <a:srgbClr val="FF0000"/>
                          </a:solidFill>
                          <a:latin typeface="Century Gothic" panose="020B0502020202020204" pitchFamily="34" charset="0"/>
                          <a:sym typeface="Wingdings" panose="05000000000000000000" pitchFamily="2" charset="2"/>
                        </a:rPr>
                        <a:t></a:t>
                      </a:r>
                      <a:endParaRPr lang="en-GB" sz="4100" dirty="0">
                        <a:solidFill>
                          <a:srgbClr val="FF0000"/>
                        </a:solidFill>
                        <a:latin typeface="Century Gothic" panose="020B0502020202020204" pitchFamily="34" charset="0"/>
                      </a:endParaRPr>
                    </a:p>
                  </a:txBody>
                  <a:tcPr marL="16445" marR="16445" marT="73632" marB="73632"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178266607"/>
                  </a:ext>
                </a:extLst>
              </a:tr>
            </a:tbl>
          </a:graphicData>
        </a:graphic>
      </p:graphicFrame>
      <p:graphicFrame>
        <p:nvGraphicFramePr>
          <p:cNvPr id="38" name="Table 37">
            <a:extLst>
              <a:ext uri="{FF2B5EF4-FFF2-40B4-BE49-F238E27FC236}">
                <a16:creationId xmlns:a16="http://schemas.microsoft.com/office/drawing/2014/main" id="{F38FAEF9-A71D-4355-AFCD-8C46B2BEBCE3}"/>
              </a:ext>
            </a:extLst>
          </p:cNvPr>
          <p:cNvGraphicFramePr>
            <a:graphicFrameLocks noGrp="1"/>
          </p:cNvGraphicFramePr>
          <p:nvPr>
            <p:extLst/>
          </p:nvPr>
        </p:nvGraphicFramePr>
        <p:xfrm>
          <a:off x="4160842" y="3361264"/>
          <a:ext cx="822315" cy="776082"/>
        </p:xfrm>
        <a:graphic>
          <a:graphicData uri="http://schemas.openxmlformats.org/drawingml/2006/table">
            <a:tbl>
              <a:tblPr firstRow="1" bandRow="1">
                <a:tableStyleId>{5C22544A-7EE6-4342-B048-85BDC9FD1C3A}</a:tableStyleId>
              </a:tblPr>
              <a:tblGrid>
                <a:gridCol w="822315">
                  <a:extLst>
                    <a:ext uri="{9D8B030D-6E8A-4147-A177-3AD203B41FA5}">
                      <a16:colId xmlns:a16="http://schemas.microsoft.com/office/drawing/2014/main" val="200410916"/>
                    </a:ext>
                  </a:extLst>
                </a:gridCol>
              </a:tblGrid>
              <a:tr h="776082">
                <a:tc>
                  <a:txBody>
                    <a:bodyPr/>
                    <a:lstStyle/>
                    <a:p>
                      <a:pPr algn="ctr"/>
                      <a:r>
                        <a:rPr lang="en-GB" sz="4100" dirty="0">
                          <a:solidFill>
                            <a:srgbClr val="FF0000"/>
                          </a:solidFill>
                          <a:latin typeface="Century Gothic" panose="020B0502020202020204" pitchFamily="34" charset="0"/>
                          <a:sym typeface="Wingdings" panose="05000000000000000000" pitchFamily="2" charset="2"/>
                        </a:rPr>
                        <a:t></a:t>
                      </a:r>
                      <a:endParaRPr lang="en-GB" sz="4100" dirty="0">
                        <a:solidFill>
                          <a:srgbClr val="FF0000"/>
                        </a:solidFill>
                        <a:latin typeface="Century Gothic" panose="020B0502020202020204" pitchFamily="34" charset="0"/>
                      </a:endParaRPr>
                    </a:p>
                  </a:txBody>
                  <a:tcPr marL="16445" marR="16445" marT="73632" marB="73632"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178266607"/>
                  </a:ext>
                </a:extLst>
              </a:tr>
            </a:tbl>
          </a:graphicData>
        </a:graphic>
      </p:graphicFrame>
      <p:graphicFrame>
        <p:nvGraphicFramePr>
          <p:cNvPr id="39" name="Table 38">
            <a:extLst>
              <a:ext uri="{FF2B5EF4-FFF2-40B4-BE49-F238E27FC236}">
                <a16:creationId xmlns:a16="http://schemas.microsoft.com/office/drawing/2014/main" id="{BA9B1AE2-0F1A-418C-8B0F-6ED791B748C0}"/>
              </a:ext>
            </a:extLst>
          </p:cNvPr>
          <p:cNvGraphicFramePr>
            <a:graphicFrameLocks noGrp="1"/>
          </p:cNvGraphicFramePr>
          <p:nvPr>
            <p:extLst/>
          </p:nvPr>
        </p:nvGraphicFramePr>
        <p:xfrm>
          <a:off x="4160842" y="4691213"/>
          <a:ext cx="822315" cy="776082"/>
        </p:xfrm>
        <a:graphic>
          <a:graphicData uri="http://schemas.openxmlformats.org/drawingml/2006/table">
            <a:tbl>
              <a:tblPr firstRow="1" bandRow="1">
                <a:tableStyleId>{5C22544A-7EE6-4342-B048-85BDC9FD1C3A}</a:tableStyleId>
              </a:tblPr>
              <a:tblGrid>
                <a:gridCol w="822315">
                  <a:extLst>
                    <a:ext uri="{9D8B030D-6E8A-4147-A177-3AD203B41FA5}">
                      <a16:colId xmlns:a16="http://schemas.microsoft.com/office/drawing/2014/main" val="200410916"/>
                    </a:ext>
                  </a:extLst>
                </a:gridCol>
              </a:tblGrid>
              <a:tr h="776082">
                <a:tc>
                  <a:txBody>
                    <a:bodyPr/>
                    <a:lstStyle/>
                    <a:p>
                      <a:pPr algn="ctr"/>
                      <a:r>
                        <a:rPr lang="en-GB" sz="4100" dirty="0">
                          <a:solidFill>
                            <a:srgbClr val="FF0000"/>
                          </a:solidFill>
                          <a:latin typeface="Century Gothic" panose="020B0502020202020204" pitchFamily="34" charset="0"/>
                          <a:sym typeface="Wingdings" panose="05000000000000000000" pitchFamily="2" charset="2"/>
                        </a:rPr>
                        <a:t></a:t>
                      </a:r>
                      <a:endParaRPr lang="en-GB" sz="4100" dirty="0">
                        <a:solidFill>
                          <a:srgbClr val="FF0000"/>
                        </a:solidFill>
                        <a:latin typeface="Century Gothic" panose="020B0502020202020204" pitchFamily="34" charset="0"/>
                      </a:endParaRPr>
                    </a:p>
                  </a:txBody>
                  <a:tcPr marL="16445" marR="16445" marT="73632" marB="73632"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178266607"/>
                  </a:ext>
                </a:extLst>
              </a:tr>
            </a:tbl>
          </a:graphicData>
        </a:graphic>
      </p:graphicFrame>
    </p:spTree>
    <p:extLst>
      <p:ext uri="{BB962C8B-B14F-4D97-AF65-F5344CB8AC3E}">
        <p14:creationId xmlns:p14="http://schemas.microsoft.com/office/powerpoint/2010/main" val="42469534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Change the sentences below to present perfect form by adding the word has or have. </a:t>
            </a:r>
          </a:p>
          <a:p>
            <a:endParaRPr lang="en-GB" sz="2000" b="1" dirty="0">
              <a:solidFill>
                <a:schemeClr val="tx1"/>
              </a:solidFill>
              <a:latin typeface="Century Gothic" panose="020B0502020202020204" pitchFamily="34" charset="0"/>
            </a:endParaRPr>
          </a:p>
          <a:p>
            <a:endParaRPr lang="en-GB" sz="2600" b="1" dirty="0">
              <a:solidFill>
                <a:schemeClr val="tx1"/>
              </a:solidFill>
              <a:latin typeface="Century Gothic" panose="020B0502020202020204" pitchFamily="34" charset="0"/>
            </a:endParaRPr>
          </a:p>
          <a:p>
            <a:r>
              <a:rPr lang="en-GB" sz="2600" b="1" dirty="0">
                <a:solidFill>
                  <a:schemeClr val="tx1"/>
                </a:solidFill>
                <a:latin typeface="Century Gothic" panose="020B0502020202020204" pitchFamily="34" charset="0"/>
              </a:rPr>
              <a:t>He lost his coat.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600" b="1" dirty="0">
                <a:solidFill>
                  <a:schemeClr val="tx1"/>
                </a:solidFill>
                <a:latin typeface="Century Gothic" panose="020B0502020202020204" pitchFamily="34" charset="0"/>
              </a:rPr>
              <a:t>I appeared twice in the play.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600" b="1" dirty="0">
                <a:solidFill>
                  <a:schemeClr val="tx1"/>
                </a:solidFill>
                <a:latin typeface="Century Gothic" panose="020B0502020202020204" pitchFamily="34" charset="0"/>
              </a:rPr>
              <a:t>Ben heard his dog barking. </a:t>
            </a: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3249476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Change the sentences below to present perfect form by adding the word has or have. </a:t>
            </a:r>
          </a:p>
          <a:p>
            <a:endParaRPr lang="en-GB" sz="2000" b="1" dirty="0">
              <a:solidFill>
                <a:schemeClr val="tx1"/>
              </a:solidFill>
              <a:latin typeface="Century Gothic" panose="020B0502020202020204" pitchFamily="34" charset="0"/>
            </a:endParaRPr>
          </a:p>
          <a:p>
            <a:endParaRPr lang="en-GB" sz="2600" b="1" dirty="0">
              <a:solidFill>
                <a:schemeClr val="tx1"/>
              </a:solidFill>
              <a:latin typeface="Century Gothic" panose="020B0502020202020204" pitchFamily="34" charset="0"/>
            </a:endParaRPr>
          </a:p>
          <a:p>
            <a:r>
              <a:rPr lang="en-GB" sz="2600" b="1" dirty="0">
                <a:solidFill>
                  <a:schemeClr val="tx1"/>
                </a:solidFill>
                <a:latin typeface="Century Gothic" panose="020B0502020202020204" pitchFamily="34" charset="0"/>
              </a:rPr>
              <a:t>He </a:t>
            </a:r>
            <a:r>
              <a:rPr lang="en-GB" sz="2600" b="1" u="sng" dirty="0">
                <a:solidFill>
                  <a:srgbClr val="FF0000"/>
                </a:solidFill>
                <a:latin typeface="Century Gothic" panose="020B0502020202020204" pitchFamily="34" charset="0"/>
              </a:rPr>
              <a:t>has</a:t>
            </a:r>
            <a:r>
              <a:rPr lang="en-GB" sz="2600" b="1" dirty="0">
                <a:solidFill>
                  <a:schemeClr val="tx1"/>
                </a:solidFill>
                <a:latin typeface="Century Gothic" panose="020B0502020202020204" pitchFamily="34" charset="0"/>
              </a:rPr>
              <a:t> lost his coat.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600" b="1" dirty="0">
                <a:solidFill>
                  <a:schemeClr val="tx1"/>
                </a:solidFill>
                <a:latin typeface="Century Gothic" panose="020B0502020202020204" pitchFamily="34" charset="0"/>
              </a:rPr>
              <a:t>I </a:t>
            </a:r>
            <a:r>
              <a:rPr lang="en-GB" sz="2600" b="1" u="sng" dirty="0">
                <a:solidFill>
                  <a:srgbClr val="FF0000"/>
                </a:solidFill>
                <a:latin typeface="Century Gothic" panose="020B0502020202020204" pitchFamily="34" charset="0"/>
              </a:rPr>
              <a:t>have</a:t>
            </a:r>
            <a:r>
              <a:rPr lang="en-GB" sz="2600" b="1" dirty="0">
                <a:solidFill>
                  <a:schemeClr val="tx1"/>
                </a:solidFill>
                <a:latin typeface="Century Gothic" panose="020B0502020202020204" pitchFamily="34" charset="0"/>
              </a:rPr>
              <a:t> appeared twice in the play.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600" b="1" dirty="0">
                <a:solidFill>
                  <a:schemeClr val="tx1"/>
                </a:solidFill>
                <a:latin typeface="Century Gothic" panose="020B0502020202020204" pitchFamily="34" charset="0"/>
              </a:rPr>
              <a:t>Ben </a:t>
            </a:r>
            <a:r>
              <a:rPr lang="en-GB" sz="2600" b="1" u="sng" dirty="0">
                <a:solidFill>
                  <a:srgbClr val="FF0000"/>
                </a:solidFill>
                <a:latin typeface="Century Gothic" panose="020B0502020202020204" pitchFamily="34" charset="0"/>
              </a:rPr>
              <a:t>has</a:t>
            </a:r>
            <a:r>
              <a:rPr lang="en-GB" sz="2600" b="1" dirty="0">
                <a:solidFill>
                  <a:schemeClr val="tx1"/>
                </a:solidFill>
                <a:latin typeface="Century Gothic" panose="020B0502020202020204" pitchFamily="34" charset="0"/>
              </a:rPr>
              <a:t> heard his dog barking. </a:t>
            </a: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0298864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Tick the sentences that are written in present perfect. </a:t>
            </a: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6" name="Table 5">
            <a:extLst>
              <a:ext uri="{FF2B5EF4-FFF2-40B4-BE49-F238E27FC236}">
                <a16:creationId xmlns:a16="http://schemas.microsoft.com/office/drawing/2014/main" id="{DDC46776-669E-4011-B78E-AAC870D71DAA}"/>
              </a:ext>
            </a:extLst>
          </p:cNvPr>
          <p:cNvGraphicFramePr>
            <a:graphicFrameLocks noGrp="1"/>
          </p:cNvGraphicFramePr>
          <p:nvPr>
            <p:extLst>
              <p:ext uri="{D42A27DB-BD31-4B8C-83A1-F6EECF244321}">
                <p14:modId xmlns:p14="http://schemas.microsoft.com/office/powerpoint/2010/main" val="1148317619"/>
              </p:ext>
            </p:extLst>
          </p:nvPr>
        </p:nvGraphicFramePr>
        <p:xfrm>
          <a:off x="2307945" y="1738492"/>
          <a:ext cx="4528110" cy="3125035"/>
        </p:xfrm>
        <a:graphic>
          <a:graphicData uri="http://schemas.openxmlformats.org/drawingml/2006/table">
            <a:tbl>
              <a:tblPr firstRow="1" bandRow="1">
                <a:tableStyleId>{5C22544A-7EE6-4342-B048-85BDC9FD1C3A}</a:tableStyleId>
              </a:tblPr>
              <a:tblGrid>
                <a:gridCol w="3890348">
                  <a:extLst>
                    <a:ext uri="{9D8B030D-6E8A-4147-A177-3AD203B41FA5}">
                      <a16:colId xmlns:a16="http://schemas.microsoft.com/office/drawing/2014/main" val="1556307860"/>
                    </a:ext>
                  </a:extLst>
                </a:gridCol>
                <a:gridCol w="637762">
                  <a:extLst>
                    <a:ext uri="{9D8B030D-6E8A-4147-A177-3AD203B41FA5}">
                      <a16:colId xmlns:a16="http://schemas.microsoft.com/office/drawing/2014/main" val="3856093011"/>
                    </a:ext>
                  </a:extLst>
                </a:gridCol>
              </a:tblGrid>
              <a:tr h="637762">
                <a:tc>
                  <a:txBody>
                    <a:bodyPr/>
                    <a:lstStyle/>
                    <a:p>
                      <a:pPr algn="l"/>
                      <a:r>
                        <a:rPr lang="en-GB" sz="2900" b="1" dirty="0">
                          <a:solidFill>
                            <a:schemeClr val="tx1"/>
                          </a:solidFill>
                          <a:latin typeface="Century Gothic" panose="020B0502020202020204" pitchFamily="34" charset="0"/>
                        </a:rPr>
                        <a:t>A. He has answered.</a:t>
                      </a:r>
                    </a:p>
                  </a:txBody>
                  <a:tcPr marL="0" marR="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b="1" dirty="0">
                        <a:solidFill>
                          <a:schemeClr val="tx1"/>
                        </a:solidFill>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67663177"/>
                  </a:ext>
                </a:extLst>
              </a:tr>
              <a:tr h="191329">
                <a:tc>
                  <a:txBody>
                    <a:bodyPr/>
                    <a:lstStyle/>
                    <a:p>
                      <a:pPr algn="l"/>
                      <a:endParaRPr lang="en-GB" sz="1100" b="1"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100" b="1" dirty="0">
                        <a:solidFill>
                          <a:schemeClr val="tx1"/>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622506912"/>
                  </a:ext>
                </a:extLst>
              </a:tr>
              <a:tr h="637762">
                <a:tc>
                  <a:txBody>
                    <a:bodyPr/>
                    <a:lstStyle/>
                    <a:p>
                      <a:pPr algn="l"/>
                      <a:r>
                        <a:rPr lang="en-GB" sz="2900" b="1" dirty="0">
                          <a:solidFill>
                            <a:schemeClr val="tx1"/>
                          </a:solidFill>
                          <a:latin typeface="Century Gothic" panose="020B0502020202020204" pitchFamily="34" charset="0"/>
                        </a:rPr>
                        <a:t>B. I will answer </a:t>
                      </a:r>
                    </a:p>
                  </a:txBody>
                  <a:tcPr marL="0" marR="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b="1" dirty="0">
                        <a:solidFill>
                          <a:schemeClr val="tx1"/>
                        </a:solidFill>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89558704"/>
                  </a:ext>
                </a:extLst>
              </a:tr>
              <a:tr h="191329">
                <a:tc>
                  <a:txBody>
                    <a:bodyPr/>
                    <a:lstStyle/>
                    <a:p>
                      <a:pPr algn="l"/>
                      <a:endParaRPr lang="en-GB" sz="1100" b="1"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100" b="1" dirty="0">
                        <a:solidFill>
                          <a:schemeClr val="tx1"/>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53281660"/>
                  </a:ext>
                </a:extLst>
              </a:tr>
              <a:tr h="637762">
                <a:tc>
                  <a:txBody>
                    <a:bodyPr/>
                    <a:lstStyle/>
                    <a:p>
                      <a:pPr algn="l"/>
                      <a:r>
                        <a:rPr lang="en-GB" sz="2900" b="1" dirty="0">
                          <a:solidFill>
                            <a:schemeClr val="tx1"/>
                          </a:solidFill>
                          <a:latin typeface="Century Gothic" panose="020B0502020202020204" pitchFamily="34" charset="0"/>
                        </a:rPr>
                        <a:t>C. I can answer</a:t>
                      </a:r>
                    </a:p>
                  </a:txBody>
                  <a:tcPr marL="0" marR="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b="1" dirty="0">
                        <a:solidFill>
                          <a:schemeClr val="tx1"/>
                        </a:solidFill>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10061382"/>
                  </a:ext>
                </a:extLst>
              </a:tr>
              <a:tr h="191329">
                <a:tc>
                  <a:txBody>
                    <a:bodyPr/>
                    <a:lstStyle/>
                    <a:p>
                      <a:pPr algn="l"/>
                      <a:endParaRPr lang="en-GB" sz="1100" b="1"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100" b="1" dirty="0">
                        <a:solidFill>
                          <a:schemeClr val="tx1"/>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284609562"/>
                  </a:ext>
                </a:extLst>
              </a:tr>
              <a:tr h="637762">
                <a:tc>
                  <a:txBody>
                    <a:bodyPr/>
                    <a:lstStyle/>
                    <a:p>
                      <a:pPr algn="l"/>
                      <a:r>
                        <a:rPr lang="en-GB" sz="2900" b="1" dirty="0">
                          <a:solidFill>
                            <a:schemeClr val="tx1"/>
                          </a:solidFill>
                          <a:latin typeface="Century Gothic" panose="020B0502020202020204" pitchFamily="34" charset="0"/>
                        </a:rPr>
                        <a:t>D. I have answered. </a:t>
                      </a:r>
                    </a:p>
                  </a:txBody>
                  <a:tcPr marL="0" marR="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100" b="1" dirty="0">
                        <a:solidFill>
                          <a:schemeClr val="tx1"/>
                        </a:solidFill>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882542550"/>
                  </a:ext>
                </a:extLst>
              </a:tr>
            </a:tbl>
          </a:graphicData>
        </a:graphic>
      </p:graphicFrame>
    </p:spTree>
    <p:extLst>
      <p:ext uri="{BB962C8B-B14F-4D97-AF65-F5344CB8AC3E}">
        <p14:creationId xmlns:p14="http://schemas.microsoft.com/office/powerpoint/2010/main" val="369170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Tick the sentences that are written in present perfect. </a:t>
            </a: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6" name="Table 5">
            <a:extLst>
              <a:ext uri="{FF2B5EF4-FFF2-40B4-BE49-F238E27FC236}">
                <a16:creationId xmlns:a16="http://schemas.microsoft.com/office/drawing/2014/main" id="{DDC46776-669E-4011-B78E-AAC870D71DAA}"/>
              </a:ext>
            </a:extLst>
          </p:cNvPr>
          <p:cNvGraphicFramePr>
            <a:graphicFrameLocks noGrp="1"/>
          </p:cNvGraphicFramePr>
          <p:nvPr>
            <p:extLst>
              <p:ext uri="{D42A27DB-BD31-4B8C-83A1-F6EECF244321}">
                <p14:modId xmlns:p14="http://schemas.microsoft.com/office/powerpoint/2010/main" val="3833662634"/>
              </p:ext>
            </p:extLst>
          </p:nvPr>
        </p:nvGraphicFramePr>
        <p:xfrm>
          <a:off x="2307945" y="1738492"/>
          <a:ext cx="4528110" cy="3125035"/>
        </p:xfrm>
        <a:graphic>
          <a:graphicData uri="http://schemas.openxmlformats.org/drawingml/2006/table">
            <a:tbl>
              <a:tblPr firstRow="1" bandRow="1">
                <a:tableStyleId>{5C22544A-7EE6-4342-B048-85BDC9FD1C3A}</a:tableStyleId>
              </a:tblPr>
              <a:tblGrid>
                <a:gridCol w="3890348">
                  <a:extLst>
                    <a:ext uri="{9D8B030D-6E8A-4147-A177-3AD203B41FA5}">
                      <a16:colId xmlns:a16="http://schemas.microsoft.com/office/drawing/2014/main" val="1556307860"/>
                    </a:ext>
                  </a:extLst>
                </a:gridCol>
                <a:gridCol w="637762">
                  <a:extLst>
                    <a:ext uri="{9D8B030D-6E8A-4147-A177-3AD203B41FA5}">
                      <a16:colId xmlns:a16="http://schemas.microsoft.com/office/drawing/2014/main" val="3856093011"/>
                    </a:ext>
                  </a:extLst>
                </a:gridCol>
              </a:tblGrid>
              <a:tr h="637762">
                <a:tc>
                  <a:txBody>
                    <a:bodyPr/>
                    <a:lstStyle/>
                    <a:p>
                      <a:pPr algn="l"/>
                      <a:r>
                        <a:rPr lang="en-GB" sz="2900" b="1" dirty="0">
                          <a:solidFill>
                            <a:srgbClr val="FF0000"/>
                          </a:solidFill>
                          <a:latin typeface="Century Gothic" panose="020B0502020202020204" pitchFamily="34" charset="0"/>
                        </a:rPr>
                        <a:t>A. He has answered.</a:t>
                      </a:r>
                    </a:p>
                  </a:txBody>
                  <a:tcPr marL="0" marR="0" marT="0" marB="0" anchor="ctr">
                    <a:lnL w="12700" cap="flat" cmpd="sng" algn="ctr">
                      <a:no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4000" b="1" dirty="0">
                          <a:solidFill>
                            <a:srgbClr val="FF0000"/>
                          </a:solidFill>
                          <a:latin typeface="Century Gothic" panose="020B0502020202020204" pitchFamily="34" charset="0"/>
                          <a:sym typeface="Wingdings" panose="05000000000000000000" pitchFamily="2" charset="2"/>
                        </a:rPr>
                        <a:t></a:t>
                      </a:r>
                      <a:endParaRPr lang="en-GB" sz="4000" b="1" dirty="0">
                        <a:solidFill>
                          <a:srgbClr val="FF0000"/>
                        </a:solidFill>
                        <a:latin typeface="Century Gothic" panose="020B0502020202020204" pitchFamily="34" charset="0"/>
                      </a:endParaRPr>
                    </a:p>
                  </a:txBody>
                  <a:tcPr marL="0" marR="0" marT="0" marB="0" anchor="ctr">
                    <a:lnL w="12700" cap="flat" cmpd="sng" algn="ctr">
                      <a:solidFill>
                        <a:srgbClr val="FF0000"/>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67663177"/>
                  </a:ext>
                </a:extLst>
              </a:tr>
              <a:tr h="191329">
                <a:tc>
                  <a:txBody>
                    <a:bodyPr/>
                    <a:lstStyle/>
                    <a:p>
                      <a:pPr algn="l"/>
                      <a:endParaRPr lang="en-GB" sz="1100" b="1"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100" b="1"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622506912"/>
                  </a:ext>
                </a:extLst>
              </a:tr>
              <a:tr h="637762">
                <a:tc>
                  <a:txBody>
                    <a:bodyPr/>
                    <a:lstStyle/>
                    <a:p>
                      <a:pPr algn="l"/>
                      <a:r>
                        <a:rPr lang="en-GB" sz="2900" b="1" dirty="0">
                          <a:solidFill>
                            <a:schemeClr val="bg1">
                              <a:lumMod val="50000"/>
                            </a:schemeClr>
                          </a:solidFill>
                          <a:latin typeface="Century Gothic" panose="020B0502020202020204" pitchFamily="34" charset="0"/>
                        </a:rPr>
                        <a:t>B. I will answer </a:t>
                      </a:r>
                    </a:p>
                  </a:txBody>
                  <a:tcPr marL="0" marR="0" marT="0" marB="0" anchor="ctr">
                    <a:lnL w="12700" cap="flat" cmpd="sng" algn="ctr">
                      <a:no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89558704"/>
                  </a:ext>
                </a:extLst>
              </a:tr>
              <a:tr h="191329">
                <a:tc>
                  <a:txBody>
                    <a:bodyPr/>
                    <a:lstStyle/>
                    <a:p>
                      <a:pPr algn="l"/>
                      <a:endParaRPr lang="en-GB" sz="1100" b="1"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100" b="1"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53281660"/>
                  </a:ext>
                </a:extLst>
              </a:tr>
              <a:tr h="637762">
                <a:tc>
                  <a:txBody>
                    <a:bodyPr/>
                    <a:lstStyle/>
                    <a:p>
                      <a:pPr algn="l"/>
                      <a:r>
                        <a:rPr lang="en-GB" sz="2900" b="1" dirty="0">
                          <a:solidFill>
                            <a:schemeClr val="bg1">
                              <a:lumMod val="50000"/>
                            </a:schemeClr>
                          </a:solidFill>
                          <a:latin typeface="Century Gothic" panose="020B0502020202020204" pitchFamily="34" charset="0"/>
                        </a:rPr>
                        <a:t>C. I can answer</a:t>
                      </a:r>
                    </a:p>
                  </a:txBody>
                  <a:tcPr marL="0" marR="0" marT="0" marB="0" anchor="ctr">
                    <a:lnL w="12700" cap="flat" cmpd="sng" algn="ctr">
                      <a:no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100" b="1" dirty="0">
                        <a:solidFill>
                          <a:schemeClr val="tx1"/>
                        </a:solidFill>
                        <a:latin typeface="Century Gothic" panose="020B0502020202020204" pitchFamily="34" charset="0"/>
                      </a:endParaRPr>
                    </a:p>
                  </a:txBody>
                  <a:tcPr marL="0" marR="0" marT="0" marB="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10061382"/>
                  </a:ext>
                </a:extLst>
              </a:tr>
              <a:tr h="191329">
                <a:tc>
                  <a:txBody>
                    <a:bodyPr/>
                    <a:lstStyle/>
                    <a:p>
                      <a:pPr algn="l"/>
                      <a:endParaRPr lang="en-GB" sz="1100" b="1"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100" b="1"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284609562"/>
                  </a:ext>
                </a:extLst>
              </a:tr>
              <a:tr h="637762">
                <a:tc>
                  <a:txBody>
                    <a:bodyPr/>
                    <a:lstStyle/>
                    <a:p>
                      <a:pPr algn="l"/>
                      <a:r>
                        <a:rPr lang="en-GB" sz="2900" b="1" dirty="0">
                          <a:solidFill>
                            <a:srgbClr val="FF0000"/>
                          </a:solidFill>
                          <a:latin typeface="Century Gothic" panose="020B0502020202020204" pitchFamily="34" charset="0"/>
                        </a:rPr>
                        <a:t>D. I have answered. </a:t>
                      </a:r>
                    </a:p>
                  </a:txBody>
                  <a:tcPr marL="0" marR="0" marT="0" marB="0" anchor="ctr">
                    <a:lnL w="12700" cap="flat" cmpd="sng" algn="ctr">
                      <a:no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4000" b="1" dirty="0">
                          <a:solidFill>
                            <a:srgbClr val="FF0000"/>
                          </a:solidFill>
                          <a:latin typeface="Century Gothic" panose="020B0502020202020204" pitchFamily="34" charset="0"/>
                          <a:sym typeface="Wingdings" panose="05000000000000000000" pitchFamily="2" charset="2"/>
                        </a:rPr>
                        <a:t></a:t>
                      </a:r>
                      <a:endParaRPr lang="en-GB" sz="4000" b="1" dirty="0">
                        <a:solidFill>
                          <a:srgbClr val="FF0000"/>
                        </a:solidFill>
                        <a:latin typeface="Century Gothic" panose="020B0502020202020204" pitchFamily="34" charset="0"/>
                      </a:endParaRPr>
                    </a:p>
                  </a:txBody>
                  <a:tcPr marL="0" marR="0" marT="0" marB="0" anchor="ctr">
                    <a:lnL w="12700" cap="flat" cmpd="sng" algn="ctr">
                      <a:solidFill>
                        <a:srgbClr val="FF0000"/>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882542550"/>
                  </a:ext>
                </a:extLst>
              </a:tr>
            </a:tbl>
          </a:graphicData>
        </a:graphic>
      </p:graphicFrame>
    </p:spTree>
    <p:extLst>
      <p:ext uri="{BB962C8B-B14F-4D97-AF65-F5344CB8AC3E}">
        <p14:creationId xmlns:p14="http://schemas.microsoft.com/office/powerpoint/2010/main" val="20636808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291"/>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Sort the phrases using the table below. </a:t>
            </a: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6" name="Table 5">
            <a:extLst>
              <a:ext uri="{FF2B5EF4-FFF2-40B4-BE49-F238E27FC236}">
                <a16:creationId xmlns:a16="http://schemas.microsoft.com/office/drawing/2014/main" id="{7893B560-485D-49EC-9359-89290A530D96}"/>
              </a:ext>
            </a:extLst>
          </p:cNvPr>
          <p:cNvGraphicFramePr>
            <a:graphicFrameLocks noGrp="1"/>
          </p:cNvGraphicFramePr>
          <p:nvPr>
            <p:extLst>
              <p:ext uri="{D42A27DB-BD31-4B8C-83A1-F6EECF244321}">
                <p14:modId xmlns:p14="http://schemas.microsoft.com/office/powerpoint/2010/main" val="4256036370"/>
              </p:ext>
            </p:extLst>
          </p:nvPr>
        </p:nvGraphicFramePr>
        <p:xfrm>
          <a:off x="1625540" y="1464329"/>
          <a:ext cx="5892920" cy="2040838"/>
        </p:xfrm>
        <a:graphic>
          <a:graphicData uri="http://schemas.openxmlformats.org/drawingml/2006/table">
            <a:tbl>
              <a:tblPr firstRow="1" bandRow="1">
                <a:tableStyleId>{5C22544A-7EE6-4342-B048-85BDC9FD1C3A}</a:tableStyleId>
              </a:tblPr>
              <a:tblGrid>
                <a:gridCol w="2946460">
                  <a:extLst>
                    <a:ext uri="{9D8B030D-6E8A-4147-A177-3AD203B41FA5}">
                      <a16:colId xmlns:a16="http://schemas.microsoft.com/office/drawing/2014/main" val="1556307860"/>
                    </a:ext>
                  </a:extLst>
                </a:gridCol>
                <a:gridCol w="2946460">
                  <a:extLst>
                    <a:ext uri="{9D8B030D-6E8A-4147-A177-3AD203B41FA5}">
                      <a16:colId xmlns:a16="http://schemas.microsoft.com/office/drawing/2014/main" val="3856093011"/>
                    </a:ext>
                  </a:extLst>
                </a:gridCol>
              </a:tblGrid>
              <a:tr h="637762">
                <a:tc>
                  <a:txBody>
                    <a:bodyPr/>
                    <a:lstStyle/>
                    <a:p>
                      <a:pPr algn="ctr"/>
                      <a:r>
                        <a:rPr lang="en-GB" sz="2100" b="1" dirty="0">
                          <a:solidFill>
                            <a:schemeClr val="tx1"/>
                          </a:solidFill>
                          <a:latin typeface="Century Gothic" panose="020B0502020202020204" pitchFamily="34" charset="0"/>
                        </a:rPr>
                        <a:t>Present Perfect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100" b="1" dirty="0">
                          <a:solidFill>
                            <a:schemeClr val="tx1"/>
                          </a:solidFill>
                          <a:latin typeface="Century Gothic" panose="020B0502020202020204" pitchFamily="34" charset="0"/>
                        </a:rPr>
                        <a:t>Not Present Perfect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67663177"/>
                  </a:ext>
                </a:extLst>
              </a:tr>
              <a:tr h="1403076">
                <a:tc>
                  <a:txBody>
                    <a:bodyPr/>
                    <a:lstStyle/>
                    <a:p>
                      <a:pPr algn="ctr"/>
                      <a:endParaRPr lang="en-GB" sz="2100" b="1" dirty="0">
                        <a:solidFill>
                          <a:schemeClr val="tx1"/>
                        </a:solidFill>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100" b="1" dirty="0">
                        <a:solidFill>
                          <a:schemeClr val="tx1"/>
                        </a:solidFill>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622506912"/>
                  </a:ext>
                </a:extLst>
              </a:tr>
            </a:tbl>
          </a:graphicData>
        </a:graphic>
      </p:graphicFrame>
      <p:sp>
        <p:nvSpPr>
          <p:cNvPr id="8" name="Rectangle: Rounded Corners 7">
            <a:extLst>
              <a:ext uri="{FF2B5EF4-FFF2-40B4-BE49-F238E27FC236}">
                <a16:creationId xmlns:a16="http://schemas.microsoft.com/office/drawing/2014/main" id="{4A6CF3EF-14D4-49CC-9A38-D4FBF5B8B6CD}"/>
              </a:ext>
            </a:extLst>
          </p:cNvPr>
          <p:cNvSpPr/>
          <p:nvPr/>
        </p:nvSpPr>
        <p:spPr>
          <a:xfrm>
            <a:off x="854659" y="3787224"/>
            <a:ext cx="3565217" cy="540184"/>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r>
              <a:rPr lang="en-GB" sz="2400" b="1" dirty="0">
                <a:solidFill>
                  <a:schemeClr val="tx1"/>
                </a:solidFill>
                <a:latin typeface="Century Gothic" panose="020B0502020202020204" pitchFamily="34" charset="0"/>
              </a:rPr>
              <a:t> A. They decided</a:t>
            </a:r>
          </a:p>
        </p:txBody>
      </p:sp>
      <p:sp>
        <p:nvSpPr>
          <p:cNvPr id="12" name="Rectangle: Rounded Corners 11">
            <a:extLst>
              <a:ext uri="{FF2B5EF4-FFF2-40B4-BE49-F238E27FC236}">
                <a16:creationId xmlns:a16="http://schemas.microsoft.com/office/drawing/2014/main" id="{E52134F4-6896-4020-AADB-6A6F6D7D6913}"/>
              </a:ext>
            </a:extLst>
          </p:cNvPr>
          <p:cNvSpPr/>
          <p:nvPr/>
        </p:nvSpPr>
        <p:spPr>
          <a:xfrm>
            <a:off x="854659" y="4609465"/>
            <a:ext cx="3565217" cy="540184"/>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r>
              <a:rPr lang="en-GB" sz="2400" b="1" dirty="0">
                <a:solidFill>
                  <a:schemeClr val="tx1"/>
                </a:solidFill>
                <a:latin typeface="Century Gothic" panose="020B0502020202020204" pitchFamily="34" charset="0"/>
              </a:rPr>
              <a:t> C. He completed. </a:t>
            </a:r>
          </a:p>
        </p:txBody>
      </p:sp>
      <p:sp>
        <p:nvSpPr>
          <p:cNvPr id="14" name="Rectangle: Rounded Corners 13">
            <a:extLst>
              <a:ext uri="{FF2B5EF4-FFF2-40B4-BE49-F238E27FC236}">
                <a16:creationId xmlns:a16="http://schemas.microsoft.com/office/drawing/2014/main" id="{5DAD15FE-423C-4971-A311-68A251CB1394}"/>
              </a:ext>
            </a:extLst>
          </p:cNvPr>
          <p:cNvSpPr/>
          <p:nvPr/>
        </p:nvSpPr>
        <p:spPr>
          <a:xfrm>
            <a:off x="4681923" y="3787224"/>
            <a:ext cx="3565217" cy="540184"/>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r>
              <a:rPr lang="en-GB" sz="2400" b="1" dirty="0">
                <a:solidFill>
                  <a:schemeClr val="tx1"/>
                </a:solidFill>
                <a:latin typeface="Century Gothic" panose="020B0502020202020204" pitchFamily="34" charset="0"/>
              </a:rPr>
              <a:t> B. I have forwarded. </a:t>
            </a:r>
          </a:p>
        </p:txBody>
      </p:sp>
      <p:sp>
        <p:nvSpPr>
          <p:cNvPr id="15" name="Rectangle: Rounded Corners 14">
            <a:extLst>
              <a:ext uri="{FF2B5EF4-FFF2-40B4-BE49-F238E27FC236}">
                <a16:creationId xmlns:a16="http://schemas.microsoft.com/office/drawing/2014/main" id="{281386E0-CA14-4220-AF35-73D1DC995C7C}"/>
              </a:ext>
            </a:extLst>
          </p:cNvPr>
          <p:cNvSpPr/>
          <p:nvPr/>
        </p:nvSpPr>
        <p:spPr>
          <a:xfrm>
            <a:off x="4681923" y="4609465"/>
            <a:ext cx="3565217" cy="540184"/>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r>
              <a:rPr lang="en-GB" sz="2400" b="1" dirty="0">
                <a:solidFill>
                  <a:schemeClr val="tx1"/>
                </a:solidFill>
                <a:latin typeface="Century Gothic" panose="020B0502020202020204" pitchFamily="34" charset="0"/>
              </a:rPr>
              <a:t> D. She has decided.</a:t>
            </a:r>
          </a:p>
        </p:txBody>
      </p:sp>
    </p:spTree>
    <p:extLst>
      <p:ext uri="{BB962C8B-B14F-4D97-AF65-F5344CB8AC3E}">
        <p14:creationId xmlns:p14="http://schemas.microsoft.com/office/powerpoint/2010/main" val="22062488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291"/>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Sort the phrases using the table below. </a:t>
            </a: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6" name="Table 5">
            <a:extLst>
              <a:ext uri="{FF2B5EF4-FFF2-40B4-BE49-F238E27FC236}">
                <a16:creationId xmlns:a16="http://schemas.microsoft.com/office/drawing/2014/main" id="{7893B560-485D-49EC-9359-89290A530D96}"/>
              </a:ext>
            </a:extLst>
          </p:cNvPr>
          <p:cNvGraphicFramePr>
            <a:graphicFrameLocks noGrp="1"/>
          </p:cNvGraphicFramePr>
          <p:nvPr>
            <p:extLst>
              <p:ext uri="{D42A27DB-BD31-4B8C-83A1-F6EECF244321}">
                <p14:modId xmlns:p14="http://schemas.microsoft.com/office/powerpoint/2010/main" val="1961885708"/>
              </p:ext>
            </p:extLst>
          </p:nvPr>
        </p:nvGraphicFramePr>
        <p:xfrm>
          <a:off x="1625540" y="1464329"/>
          <a:ext cx="5892920" cy="2040838"/>
        </p:xfrm>
        <a:graphic>
          <a:graphicData uri="http://schemas.openxmlformats.org/drawingml/2006/table">
            <a:tbl>
              <a:tblPr firstRow="1" bandRow="1">
                <a:tableStyleId>{5C22544A-7EE6-4342-B048-85BDC9FD1C3A}</a:tableStyleId>
              </a:tblPr>
              <a:tblGrid>
                <a:gridCol w="2946460">
                  <a:extLst>
                    <a:ext uri="{9D8B030D-6E8A-4147-A177-3AD203B41FA5}">
                      <a16:colId xmlns:a16="http://schemas.microsoft.com/office/drawing/2014/main" val="1556307860"/>
                    </a:ext>
                  </a:extLst>
                </a:gridCol>
                <a:gridCol w="2946460">
                  <a:extLst>
                    <a:ext uri="{9D8B030D-6E8A-4147-A177-3AD203B41FA5}">
                      <a16:colId xmlns:a16="http://schemas.microsoft.com/office/drawing/2014/main" val="3856093011"/>
                    </a:ext>
                  </a:extLst>
                </a:gridCol>
              </a:tblGrid>
              <a:tr h="637762">
                <a:tc>
                  <a:txBody>
                    <a:bodyPr/>
                    <a:lstStyle/>
                    <a:p>
                      <a:pPr algn="ctr"/>
                      <a:r>
                        <a:rPr lang="en-GB" sz="2100" b="1" dirty="0">
                          <a:solidFill>
                            <a:schemeClr val="tx1"/>
                          </a:solidFill>
                          <a:latin typeface="Century Gothic" panose="020B0502020202020204" pitchFamily="34" charset="0"/>
                        </a:rPr>
                        <a:t>Present Perfect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100" b="1" dirty="0">
                          <a:solidFill>
                            <a:schemeClr val="tx1"/>
                          </a:solidFill>
                          <a:latin typeface="Century Gothic" panose="020B0502020202020204" pitchFamily="34" charset="0"/>
                        </a:rPr>
                        <a:t>Not Present Perfect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67663177"/>
                  </a:ext>
                </a:extLst>
              </a:tr>
              <a:tr h="1403076">
                <a:tc>
                  <a:txBody>
                    <a:bodyPr/>
                    <a:lstStyle/>
                    <a:p>
                      <a:pPr algn="ctr"/>
                      <a:r>
                        <a:rPr lang="en-GB" sz="2000" b="1" dirty="0">
                          <a:solidFill>
                            <a:srgbClr val="FF0000"/>
                          </a:solidFill>
                          <a:latin typeface="Century Gothic" panose="020B0502020202020204" pitchFamily="34" charset="0"/>
                        </a:rPr>
                        <a:t>B and D</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100" b="1" dirty="0">
                          <a:solidFill>
                            <a:srgbClr val="FF0000"/>
                          </a:solidFill>
                          <a:latin typeface="Century Gothic" panose="020B0502020202020204" pitchFamily="34" charset="0"/>
                        </a:rPr>
                        <a:t>A and C</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622506912"/>
                  </a:ext>
                </a:extLst>
              </a:tr>
            </a:tbl>
          </a:graphicData>
        </a:graphic>
      </p:graphicFrame>
      <p:sp>
        <p:nvSpPr>
          <p:cNvPr id="7" name="Rectangle: Rounded Corners 6">
            <a:extLst>
              <a:ext uri="{FF2B5EF4-FFF2-40B4-BE49-F238E27FC236}">
                <a16:creationId xmlns:a16="http://schemas.microsoft.com/office/drawing/2014/main" id="{0B8DA4C5-7CFA-4415-BFDC-7C6D98A460BB}"/>
              </a:ext>
            </a:extLst>
          </p:cNvPr>
          <p:cNvSpPr/>
          <p:nvPr/>
        </p:nvSpPr>
        <p:spPr>
          <a:xfrm>
            <a:off x="4681923" y="3787224"/>
            <a:ext cx="3565217" cy="540184"/>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r>
              <a:rPr lang="en-GB" sz="2400" b="1" dirty="0">
                <a:solidFill>
                  <a:schemeClr val="tx1"/>
                </a:solidFill>
                <a:latin typeface="Century Gothic" panose="020B0502020202020204" pitchFamily="34" charset="0"/>
              </a:rPr>
              <a:t> B. I have forwarded. </a:t>
            </a:r>
          </a:p>
        </p:txBody>
      </p:sp>
      <p:sp>
        <p:nvSpPr>
          <p:cNvPr id="8" name="Rectangle: Rounded Corners 7">
            <a:extLst>
              <a:ext uri="{FF2B5EF4-FFF2-40B4-BE49-F238E27FC236}">
                <a16:creationId xmlns:a16="http://schemas.microsoft.com/office/drawing/2014/main" id="{4A6CF3EF-14D4-49CC-9A38-D4FBF5B8B6CD}"/>
              </a:ext>
            </a:extLst>
          </p:cNvPr>
          <p:cNvSpPr/>
          <p:nvPr/>
        </p:nvSpPr>
        <p:spPr>
          <a:xfrm>
            <a:off x="854659" y="3787224"/>
            <a:ext cx="3565217" cy="540184"/>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r>
              <a:rPr lang="en-GB" sz="2400" b="1" dirty="0">
                <a:solidFill>
                  <a:schemeClr val="tx1"/>
                </a:solidFill>
                <a:latin typeface="Century Gothic" panose="020B0502020202020204" pitchFamily="34" charset="0"/>
              </a:rPr>
              <a:t> A. They decided</a:t>
            </a:r>
          </a:p>
        </p:txBody>
      </p:sp>
      <p:sp>
        <p:nvSpPr>
          <p:cNvPr id="12" name="Rectangle: Rounded Corners 11">
            <a:extLst>
              <a:ext uri="{FF2B5EF4-FFF2-40B4-BE49-F238E27FC236}">
                <a16:creationId xmlns:a16="http://schemas.microsoft.com/office/drawing/2014/main" id="{E52134F4-6896-4020-AADB-6A6F6D7D6913}"/>
              </a:ext>
            </a:extLst>
          </p:cNvPr>
          <p:cNvSpPr/>
          <p:nvPr/>
        </p:nvSpPr>
        <p:spPr>
          <a:xfrm>
            <a:off x="854659" y="4609465"/>
            <a:ext cx="3565217" cy="540184"/>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r>
              <a:rPr lang="en-GB" sz="2400" b="1" dirty="0">
                <a:solidFill>
                  <a:schemeClr val="tx1"/>
                </a:solidFill>
                <a:latin typeface="Century Gothic" panose="020B0502020202020204" pitchFamily="34" charset="0"/>
              </a:rPr>
              <a:t> C. He completed. </a:t>
            </a:r>
          </a:p>
        </p:txBody>
      </p:sp>
      <p:sp>
        <p:nvSpPr>
          <p:cNvPr id="13" name="Rectangle: Rounded Corners 12">
            <a:extLst>
              <a:ext uri="{FF2B5EF4-FFF2-40B4-BE49-F238E27FC236}">
                <a16:creationId xmlns:a16="http://schemas.microsoft.com/office/drawing/2014/main" id="{95F5F546-9888-40E2-83C8-5BCFED98BD8D}"/>
              </a:ext>
            </a:extLst>
          </p:cNvPr>
          <p:cNvSpPr/>
          <p:nvPr/>
        </p:nvSpPr>
        <p:spPr>
          <a:xfrm>
            <a:off x="4681923" y="4609465"/>
            <a:ext cx="3565217" cy="540184"/>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r>
              <a:rPr lang="en-GB" sz="2400" b="1" dirty="0">
                <a:solidFill>
                  <a:schemeClr val="tx1"/>
                </a:solidFill>
                <a:latin typeface="Century Gothic" panose="020B0502020202020204" pitchFamily="34" charset="0"/>
              </a:rPr>
              <a:t> D. She has decided.</a:t>
            </a:r>
          </a:p>
        </p:txBody>
      </p:sp>
    </p:spTree>
    <p:extLst>
      <p:ext uri="{BB962C8B-B14F-4D97-AF65-F5344CB8AC3E}">
        <p14:creationId xmlns:p14="http://schemas.microsoft.com/office/powerpoint/2010/main" val="7499275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True of false? The sentence below is written in perfect present form.</a:t>
            </a:r>
          </a:p>
          <a:p>
            <a:endParaRPr lang="en-GB" sz="1400" b="1" dirty="0">
              <a:solidFill>
                <a:schemeClr val="tx1"/>
              </a:solidFill>
              <a:latin typeface="Century Gothic" panose="020B0502020202020204" pitchFamily="34" charset="0"/>
            </a:endParaRPr>
          </a:p>
          <a:p>
            <a:endParaRPr lang="en-GB" sz="1400" b="1" dirty="0">
              <a:solidFill>
                <a:schemeClr val="tx1"/>
              </a:solidFill>
              <a:latin typeface="Century Gothic" panose="020B0502020202020204" pitchFamily="34" charset="0"/>
            </a:endParaRPr>
          </a:p>
          <a:p>
            <a:endParaRPr lang="en-GB" sz="1400" b="1" dirty="0">
              <a:solidFill>
                <a:schemeClr val="tx1"/>
              </a:solidFill>
              <a:latin typeface="Century Gothic" panose="020B0502020202020204" pitchFamily="34" charset="0"/>
            </a:endParaRPr>
          </a:p>
          <a:p>
            <a:endParaRPr lang="en-GB" sz="1400" b="1" dirty="0">
              <a:solidFill>
                <a:schemeClr val="tx1"/>
              </a:solidFill>
              <a:latin typeface="Century Gothic" panose="020B0502020202020204" pitchFamily="34" charset="0"/>
            </a:endParaRPr>
          </a:p>
          <a:p>
            <a:endParaRPr lang="en-GB" sz="1400" b="1" dirty="0">
              <a:solidFill>
                <a:schemeClr val="tx1"/>
              </a:solidFill>
              <a:latin typeface="Century Gothic" panose="020B0502020202020204" pitchFamily="34" charset="0"/>
            </a:endParaRPr>
          </a:p>
          <a:p>
            <a:endParaRPr lang="en-GB" sz="1400" b="1" dirty="0">
              <a:solidFill>
                <a:schemeClr val="tx1"/>
              </a:solidFill>
              <a:latin typeface="Century Gothic" panose="020B0502020202020204" pitchFamily="34" charset="0"/>
            </a:endParaRPr>
          </a:p>
          <a:p>
            <a:endParaRPr lang="en-GB" sz="1400" b="1" dirty="0">
              <a:solidFill>
                <a:schemeClr val="tx1"/>
              </a:solidFill>
              <a:latin typeface="Century Gothic" panose="020B0502020202020204" pitchFamily="34" charset="0"/>
            </a:endParaRPr>
          </a:p>
          <a:p>
            <a:r>
              <a:rPr lang="en-GB" sz="2800" b="1" dirty="0">
                <a:solidFill>
                  <a:schemeClr val="tx1"/>
                </a:solidFill>
                <a:latin typeface="Century Gothic" panose="020B0502020202020204" pitchFamily="34" charset="0"/>
              </a:rPr>
              <a:t>Kara has walked home every day. </a:t>
            </a: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40262551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True of false? The sentence below is written in perfect present form.</a:t>
            </a:r>
          </a:p>
          <a:p>
            <a:endParaRPr lang="en-GB" sz="1400" b="1" dirty="0">
              <a:solidFill>
                <a:schemeClr val="tx1"/>
              </a:solidFill>
              <a:latin typeface="Century Gothic" panose="020B0502020202020204" pitchFamily="34" charset="0"/>
            </a:endParaRPr>
          </a:p>
          <a:p>
            <a:endParaRPr lang="en-GB" sz="1400" b="1" dirty="0">
              <a:solidFill>
                <a:schemeClr val="tx1"/>
              </a:solidFill>
              <a:latin typeface="Century Gothic" panose="020B0502020202020204" pitchFamily="34" charset="0"/>
            </a:endParaRPr>
          </a:p>
          <a:p>
            <a:endParaRPr lang="en-GB" sz="1400" b="1" dirty="0">
              <a:solidFill>
                <a:schemeClr val="tx1"/>
              </a:solidFill>
              <a:latin typeface="Century Gothic" panose="020B0502020202020204" pitchFamily="34" charset="0"/>
            </a:endParaRPr>
          </a:p>
          <a:p>
            <a:endParaRPr lang="en-GB" sz="1400" b="1" dirty="0">
              <a:solidFill>
                <a:schemeClr val="tx1"/>
              </a:solidFill>
              <a:latin typeface="Century Gothic" panose="020B0502020202020204" pitchFamily="34" charset="0"/>
            </a:endParaRPr>
          </a:p>
          <a:p>
            <a:endParaRPr lang="en-GB" sz="1400" b="1" dirty="0">
              <a:solidFill>
                <a:schemeClr val="tx1"/>
              </a:solidFill>
              <a:latin typeface="Century Gothic" panose="020B0502020202020204" pitchFamily="34" charset="0"/>
            </a:endParaRPr>
          </a:p>
          <a:p>
            <a:endParaRPr lang="en-GB" sz="1400" b="1" dirty="0">
              <a:solidFill>
                <a:schemeClr val="tx1"/>
              </a:solidFill>
              <a:latin typeface="Century Gothic" panose="020B0502020202020204" pitchFamily="34" charset="0"/>
            </a:endParaRPr>
          </a:p>
          <a:p>
            <a:endParaRPr lang="en-GB" sz="1400" b="1" dirty="0">
              <a:solidFill>
                <a:schemeClr val="tx1"/>
              </a:solidFill>
              <a:latin typeface="Century Gothic" panose="020B0502020202020204" pitchFamily="34" charset="0"/>
            </a:endParaRPr>
          </a:p>
          <a:p>
            <a:r>
              <a:rPr lang="en-GB" sz="2800" b="1" dirty="0">
                <a:solidFill>
                  <a:schemeClr val="tx1"/>
                </a:solidFill>
                <a:latin typeface="Century Gothic" panose="020B0502020202020204" pitchFamily="34" charset="0"/>
              </a:rPr>
              <a:t>Kara has walked home every day. </a:t>
            </a:r>
          </a:p>
          <a:p>
            <a:endParaRPr lang="en-GB" sz="2800" b="1" dirty="0">
              <a:solidFill>
                <a:schemeClr val="tx1"/>
              </a:solidFill>
              <a:latin typeface="Century Gothic" panose="020B0502020202020204" pitchFamily="34" charset="0"/>
            </a:endParaRPr>
          </a:p>
          <a:p>
            <a:endParaRPr lang="en-GB" sz="2800" b="1" dirty="0">
              <a:solidFill>
                <a:schemeClr val="tx1"/>
              </a:solidFill>
              <a:latin typeface="Century Gothic" panose="020B0502020202020204" pitchFamily="34" charset="0"/>
            </a:endParaRPr>
          </a:p>
          <a:p>
            <a:endParaRPr lang="en-GB" sz="2800" b="1" dirty="0">
              <a:solidFill>
                <a:schemeClr val="tx1"/>
              </a:solidFill>
              <a:latin typeface="Century Gothic" panose="020B0502020202020204" pitchFamily="34" charset="0"/>
            </a:endParaRPr>
          </a:p>
          <a:p>
            <a:r>
              <a:rPr lang="en-GB" sz="2800" b="1" dirty="0">
                <a:solidFill>
                  <a:srgbClr val="FF0000"/>
                </a:solidFill>
                <a:latin typeface="Century Gothic" panose="020B0502020202020204" pitchFamily="34" charset="0"/>
              </a:rPr>
              <a:t>True.</a:t>
            </a: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6378876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1">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defTabSz="514350">
              <a:defRPr/>
            </a:pPr>
            <a:r>
              <a:rPr lang="en-GB" sz="2000" b="1" dirty="0">
                <a:solidFill>
                  <a:schemeClr val="tx1"/>
                </a:solidFill>
                <a:latin typeface="Century Gothic" panose="020B0502020202020204" pitchFamily="34" charset="0"/>
              </a:rPr>
              <a:t>Circle the sentence that is not in present perfect form and explain why it is wrong. </a:t>
            </a:r>
          </a:p>
          <a:p>
            <a:pPr lvl="0" defTabSz="514350">
              <a:defRPr/>
            </a:pPr>
            <a:r>
              <a:rPr lang="en-GB" sz="2000" b="1" dirty="0">
                <a:solidFill>
                  <a:schemeClr val="tx1"/>
                </a:solidFill>
                <a:latin typeface="Century Gothic" panose="020B0502020202020204" pitchFamily="34" charset="0"/>
              </a:rPr>
              <a:t> </a:t>
            </a:r>
          </a:p>
          <a:p>
            <a:pPr lvl="0" defTabSz="514350">
              <a:defRPr/>
            </a:pPr>
            <a:endParaRPr lang="en-GB" sz="1600" b="1" dirty="0">
              <a:solidFill>
                <a:schemeClr val="tx1"/>
              </a:solidFill>
              <a:latin typeface="Century Gothic" panose="020B0502020202020204" pitchFamily="34" charset="0"/>
            </a:endParaRPr>
          </a:p>
          <a:p>
            <a:pPr lvl="0" defTabSz="514350">
              <a:defRPr/>
            </a:pPr>
            <a:endParaRPr lang="en-GB" sz="1600" b="1" dirty="0">
              <a:solidFill>
                <a:schemeClr val="tx1"/>
              </a:solidFill>
              <a:latin typeface="Century Gothic" panose="020B0502020202020204" pitchFamily="34" charset="0"/>
            </a:endParaRPr>
          </a:p>
          <a:p>
            <a:pPr lvl="0" defTabSz="514350">
              <a:defRPr/>
            </a:pPr>
            <a:r>
              <a:rPr lang="en-GB" sz="2400" b="1" dirty="0">
                <a:solidFill>
                  <a:schemeClr val="tx1"/>
                </a:solidFill>
                <a:latin typeface="Century Gothic" panose="020B0502020202020204" pitchFamily="34" charset="0"/>
              </a:rPr>
              <a:t>A. Tim have dropped his bag. </a:t>
            </a:r>
          </a:p>
          <a:p>
            <a:pPr lvl="0" defTabSz="514350">
              <a:defRPr/>
            </a:pPr>
            <a:endParaRPr lang="en-GB" sz="2400" b="1" dirty="0">
              <a:solidFill>
                <a:schemeClr val="tx1"/>
              </a:solidFill>
              <a:latin typeface="Century Gothic" panose="020B0502020202020204" pitchFamily="34" charset="0"/>
            </a:endParaRPr>
          </a:p>
          <a:p>
            <a:pPr lvl="0" defTabSz="514350">
              <a:defRPr/>
            </a:pPr>
            <a:endParaRPr lang="en-GB" sz="2400" b="1" dirty="0">
              <a:solidFill>
                <a:schemeClr val="tx1"/>
              </a:solidFill>
              <a:latin typeface="Century Gothic" panose="020B0502020202020204" pitchFamily="34" charset="0"/>
            </a:endParaRPr>
          </a:p>
          <a:p>
            <a:pPr lvl="0" defTabSz="514350">
              <a:defRPr/>
            </a:pPr>
            <a:r>
              <a:rPr lang="en-GB" sz="2400" b="1" dirty="0">
                <a:solidFill>
                  <a:schemeClr val="tx1"/>
                </a:solidFill>
                <a:latin typeface="Century Gothic" panose="020B0502020202020204" pitchFamily="34" charset="0"/>
              </a:rPr>
              <a:t>B. I have arrived ready to play. </a:t>
            </a:r>
          </a:p>
          <a:p>
            <a:pPr lvl="0" defTabSz="514350">
              <a:defRPr/>
            </a:pPr>
            <a:endParaRPr lang="en-GB" sz="2400" b="1" dirty="0">
              <a:solidFill>
                <a:schemeClr val="tx1"/>
              </a:solidFill>
              <a:latin typeface="Century Gothic" panose="020B0502020202020204" pitchFamily="34" charset="0"/>
            </a:endParaRPr>
          </a:p>
          <a:p>
            <a:pPr lvl="0" defTabSz="514350">
              <a:defRPr/>
            </a:pPr>
            <a:endParaRPr lang="en-GB" sz="2400" b="1" dirty="0">
              <a:solidFill>
                <a:schemeClr val="tx1"/>
              </a:solidFill>
              <a:latin typeface="Century Gothic" panose="020B0502020202020204" pitchFamily="34" charset="0"/>
            </a:endParaRPr>
          </a:p>
          <a:p>
            <a:pPr lvl="0" defTabSz="514350">
              <a:defRPr/>
            </a:pPr>
            <a:r>
              <a:rPr lang="en-GB" sz="2400" b="1" dirty="0">
                <a:solidFill>
                  <a:schemeClr val="tx1"/>
                </a:solidFill>
                <a:latin typeface="Century Gothic" panose="020B0502020202020204" pitchFamily="34" charset="0"/>
              </a:rPr>
              <a:t>C. He has remembered his guitar. </a:t>
            </a: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grpSp>
        <p:nvGrpSpPr>
          <p:cNvPr id="10" name="Group 9">
            <a:extLst>
              <a:ext uri="{FF2B5EF4-FFF2-40B4-BE49-F238E27FC236}">
                <a16:creationId xmlns:a16="http://schemas.microsoft.com/office/drawing/2014/main" id="{7D546838-123D-4001-AF8F-DAB8211E90B7}"/>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4A98F2BD-15C2-459C-9750-2D4FF49AD33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041EE9A0-191A-440F-A4CC-7C7006F6ED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0101466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defTabSz="514350">
              <a:defRPr/>
            </a:pPr>
            <a:r>
              <a:rPr lang="en-GB" sz="2000" b="1" dirty="0">
                <a:solidFill>
                  <a:schemeClr val="tx1"/>
                </a:solidFill>
                <a:latin typeface="Century Gothic" panose="020B0502020202020204" pitchFamily="34" charset="0"/>
              </a:rPr>
              <a:t>Circle the sentence that is not in present perfect form and explain why it is wrong. </a:t>
            </a:r>
          </a:p>
          <a:p>
            <a:pPr lvl="0" defTabSz="514350">
              <a:defRPr/>
            </a:pPr>
            <a:r>
              <a:rPr lang="en-GB" sz="2000" b="1" dirty="0">
                <a:solidFill>
                  <a:schemeClr val="tx1"/>
                </a:solidFill>
                <a:latin typeface="Century Gothic" panose="020B0502020202020204" pitchFamily="34" charset="0"/>
              </a:rPr>
              <a:t> </a:t>
            </a:r>
          </a:p>
          <a:p>
            <a:pPr lvl="0" defTabSz="514350">
              <a:defRPr/>
            </a:pPr>
            <a:endParaRPr lang="en-GB" sz="1600" b="1" dirty="0">
              <a:solidFill>
                <a:schemeClr val="tx1"/>
              </a:solidFill>
              <a:latin typeface="Century Gothic" panose="020B0502020202020204" pitchFamily="34" charset="0"/>
            </a:endParaRPr>
          </a:p>
          <a:p>
            <a:pPr lvl="0" defTabSz="514350">
              <a:defRPr/>
            </a:pPr>
            <a:endParaRPr lang="en-GB" sz="1600" b="1" dirty="0">
              <a:solidFill>
                <a:schemeClr val="tx1"/>
              </a:solidFill>
              <a:latin typeface="Century Gothic" panose="020B0502020202020204" pitchFamily="34" charset="0"/>
            </a:endParaRPr>
          </a:p>
          <a:p>
            <a:pPr lvl="0" defTabSz="514350">
              <a:defRPr/>
            </a:pPr>
            <a:r>
              <a:rPr lang="en-GB" sz="2400" b="1" dirty="0">
                <a:solidFill>
                  <a:srgbClr val="FF0000"/>
                </a:solidFill>
                <a:latin typeface="Century Gothic" panose="020B0502020202020204" pitchFamily="34" charset="0"/>
              </a:rPr>
              <a:t>A. Tim have dropped his bag. </a:t>
            </a:r>
          </a:p>
          <a:p>
            <a:pPr lvl="0" defTabSz="514350">
              <a:defRPr/>
            </a:pPr>
            <a:endParaRPr lang="en-GB" sz="2400" b="1" dirty="0">
              <a:solidFill>
                <a:schemeClr val="tx1"/>
              </a:solidFill>
              <a:latin typeface="Century Gothic" panose="020B0502020202020204" pitchFamily="34" charset="0"/>
            </a:endParaRPr>
          </a:p>
          <a:p>
            <a:pPr lvl="0" defTabSz="514350">
              <a:defRPr/>
            </a:pPr>
            <a:endParaRPr lang="en-GB" sz="2400" b="1" dirty="0">
              <a:solidFill>
                <a:schemeClr val="tx1"/>
              </a:solidFill>
              <a:latin typeface="Century Gothic" panose="020B0502020202020204" pitchFamily="34" charset="0"/>
            </a:endParaRPr>
          </a:p>
          <a:p>
            <a:pPr lvl="0" defTabSz="514350">
              <a:defRPr/>
            </a:pPr>
            <a:r>
              <a:rPr lang="en-GB" sz="2400" b="1" dirty="0">
                <a:solidFill>
                  <a:schemeClr val="tx1">
                    <a:lumMod val="50000"/>
                    <a:lumOff val="50000"/>
                  </a:schemeClr>
                </a:solidFill>
                <a:latin typeface="Century Gothic" panose="020B0502020202020204" pitchFamily="34" charset="0"/>
              </a:rPr>
              <a:t>B. I have arrived ready to play. </a:t>
            </a:r>
          </a:p>
          <a:p>
            <a:pPr lvl="0" defTabSz="514350">
              <a:defRPr/>
            </a:pPr>
            <a:endParaRPr lang="en-GB" sz="2400" b="1" dirty="0">
              <a:solidFill>
                <a:schemeClr val="tx1">
                  <a:lumMod val="50000"/>
                  <a:lumOff val="50000"/>
                </a:schemeClr>
              </a:solidFill>
              <a:latin typeface="Century Gothic" panose="020B0502020202020204" pitchFamily="34" charset="0"/>
            </a:endParaRPr>
          </a:p>
          <a:p>
            <a:pPr lvl="0" defTabSz="514350">
              <a:defRPr/>
            </a:pPr>
            <a:endParaRPr lang="en-GB" sz="2400" b="1" dirty="0">
              <a:solidFill>
                <a:schemeClr val="tx1">
                  <a:lumMod val="50000"/>
                  <a:lumOff val="50000"/>
                </a:schemeClr>
              </a:solidFill>
              <a:latin typeface="Century Gothic" panose="020B0502020202020204" pitchFamily="34" charset="0"/>
            </a:endParaRPr>
          </a:p>
          <a:p>
            <a:pPr lvl="0" defTabSz="514350">
              <a:defRPr/>
            </a:pPr>
            <a:r>
              <a:rPr lang="en-GB" sz="2400" b="1" dirty="0">
                <a:solidFill>
                  <a:schemeClr val="tx1">
                    <a:lumMod val="50000"/>
                    <a:lumOff val="50000"/>
                  </a:schemeClr>
                </a:solidFill>
                <a:latin typeface="Century Gothic" panose="020B0502020202020204" pitchFamily="34" charset="0"/>
              </a:rPr>
              <a:t>C. He has remembered his guitar. </a:t>
            </a:r>
          </a:p>
          <a:p>
            <a:pPr lvl="0" algn="ctr"/>
            <a:endParaRPr lang="en-GB" sz="2400" dirty="0">
              <a:solidFill>
                <a:schemeClr val="tx1"/>
              </a:solidFill>
              <a:latin typeface="SassoonCRInfantMedium" panose="02000603020000020003" pitchFamily="2" charset="0"/>
            </a:endParaRPr>
          </a:p>
          <a:p>
            <a:pPr lvl="0" algn="ctr"/>
            <a:endParaRPr lang="en-GB" sz="2400" dirty="0">
              <a:solidFill>
                <a:schemeClr val="tx1"/>
              </a:solidFill>
              <a:latin typeface="SassoonCRInfantMedium" panose="02000603020000020003" pitchFamily="2" charset="0"/>
            </a:endParaRPr>
          </a:p>
          <a:p>
            <a:r>
              <a:rPr lang="en-GB" sz="2000" b="1" dirty="0">
                <a:solidFill>
                  <a:schemeClr val="tx1"/>
                </a:solidFill>
                <a:latin typeface="Century Gothic" panose="020B0502020202020204" pitchFamily="34" charset="0"/>
              </a:rPr>
              <a:t>A is not correct because…</a:t>
            </a:r>
          </a:p>
          <a:p>
            <a:pPr lvl="0" algn="ctr"/>
            <a:endParaRPr lang="en-GB" sz="2400" dirty="0">
              <a:solidFill>
                <a:srgbClr val="FF0000"/>
              </a:solidFill>
              <a:latin typeface="SassoonCRInfantMedium" panose="02000603020000020003" pitchFamily="2" charset="0"/>
            </a:endParaRPr>
          </a:p>
        </p:txBody>
      </p:sp>
      <p:grpSp>
        <p:nvGrpSpPr>
          <p:cNvPr id="10" name="Group 9">
            <a:extLst>
              <a:ext uri="{FF2B5EF4-FFF2-40B4-BE49-F238E27FC236}">
                <a16:creationId xmlns:a16="http://schemas.microsoft.com/office/drawing/2014/main" id="{7D546838-123D-4001-AF8F-DAB8211E90B7}"/>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4A98F2BD-15C2-459C-9750-2D4FF49AD33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041EE9A0-191A-440F-A4CC-7C7006F6ED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3" name="Oval 2">
            <a:extLst>
              <a:ext uri="{FF2B5EF4-FFF2-40B4-BE49-F238E27FC236}">
                <a16:creationId xmlns:a16="http://schemas.microsoft.com/office/drawing/2014/main" id="{DF0C9A21-9B0A-4AF0-AF1F-F0BCF487F267}"/>
              </a:ext>
            </a:extLst>
          </p:cNvPr>
          <p:cNvSpPr/>
          <p:nvPr/>
        </p:nvSpPr>
        <p:spPr>
          <a:xfrm>
            <a:off x="275303" y="1977847"/>
            <a:ext cx="4507712" cy="1038336"/>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109867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defTabSz="514350">
              <a:defRPr/>
            </a:pPr>
            <a:r>
              <a:rPr lang="en-GB" sz="2000" b="1" dirty="0">
                <a:solidFill>
                  <a:schemeClr val="tx1"/>
                </a:solidFill>
                <a:latin typeface="Century Gothic" panose="020B0502020202020204" pitchFamily="34" charset="0"/>
              </a:rPr>
              <a:t>Circle the sentence that is not in present perfect form and explain why it is wrong. </a:t>
            </a:r>
          </a:p>
          <a:p>
            <a:pPr lvl="0" defTabSz="514350">
              <a:defRPr/>
            </a:pPr>
            <a:r>
              <a:rPr lang="en-GB" sz="2000" b="1" dirty="0">
                <a:solidFill>
                  <a:schemeClr val="tx1"/>
                </a:solidFill>
                <a:latin typeface="Century Gothic" panose="020B0502020202020204" pitchFamily="34" charset="0"/>
              </a:rPr>
              <a:t> </a:t>
            </a:r>
          </a:p>
          <a:p>
            <a:pPr lvl="0" defTabSz="514350">
              <a:defRPr/>
            </a:pPr>
            <a:endParaRPr lang="en-GB" sz="1600" b="1" dirty="0">
              <a:solidFill>
                <a:schemeClr val="tx1"/>
              </a:solidFill>
              <a:latin typeface="Century Gothic" panose="020B0502020202020204" pitchFamily="34" charset="0"/>
            </a:endParaRPr>
          </a:p>
          <a:p>
            <a:pPr lvl="0" defTabSz="514350">
              <a:defRPr/>
            </a:pPr>
            <a:endParaRPr lang="en-GB" sz="1600" b="1" dirty="0">
              <a:solidFill>
                <a:schemeClr val="tx1"/>
              </a:solidFill>
              <a:latin typeface="Century Gothic" panose="020B0502020202020204" pitchFamily="34" charset="0"/>
            </a:endParaRPr>
          </a:p>
          <a:p>
            <a:pPr lvl="0" defTabSz="514350">
              <a:defRPr/>
            </a:pPr>
            <a:r>
              <a:rPr lang="en-GB" sz="2400" b="1" dirty="0">
                <a:solidFill>
                  <a:srgbClr val="FF0000"/>
                </a:solidFill>
                <a:latin typeface="Century Gothic" panose="020B0502020202020204" pitchFamily="34" charset="0"/>
              </a:rPr>
              <a:t>A. Tim have dropped his bag. </a:t>
            </a:r>
          </a:p>
          <a:p>
            <a:pPr lvl="0" defTabSz="514350">
              <a:defRPr/>
            </a:pPr>
            <a:endParaRPr lang="en-GB" sz="2400" b="1" dirty="0">
              <a:solidFill>
                <a:schemeClr val="tx1"/>
              </a:solidFill>
              <a:latin typeface="Century Gothic" panose="020B0502020202020204" pitchFamily="34" charset="0"/>
            </a:endParaRPr>
          </a:p>
          <a:p>
            <a:pPr lvl="0" defTabSz="514350">
              <a:defRPr/>
            </a:pPr>
            <a:endParaRPr lang="en-GB" sz="2400" b="1" dirty="0">
              <a:solidFill>
                <a:schemeClr val="tx1"/>
              </a:solidFill>
              <a:latin typeface="Century Gothic" panose="020B0502020202020204" pitchFamily="34" charset="0"/>
            </a:endParaRPr>
          </a:p>
          <a:p>
            <a:pPr lvl="0" defTabSz="514350">
              <a:defRPr/>
            </a:pPr>
            <a:r>
              <a:rPr lang="en-GB" sz="2400" b="1" dirty="0">
                <a:solidFill>
                  <a:schemeClr val="tx1">
                    <a:lumMod val="50000"/>
                    <a:lumOff val="50000"/>
                  </a:schemeClr>
                </a:solidFill>
                <a:latin typeface="Century Gothic" panose="020B0502020202020204" pitchFamily="34" charset="0"/>
              </a:rPr>
              <a:t>B. I have arrived ready to play. </a:t>
            </a:r>
          </a:p>
          <a:p>
            <a:pPr lvl="0" defTabSz="514350">
              <a:defRPr/>
            </a:pPr>
            <a:endParaRPr lang="en-GB" sz="2400" b="1" dirty="0">
              <a:solidFill>
                <a:schemeClr val="tx1">
                  <a:lumMod val="50000"/>
                  <a:lumOff val="50000"/>
                </a:schemeClr>
              </a:solidFill>
              <a:latin typeface="Century Gothic" panose="020B0502020202020204" pitchFamily="34" charset="0"/>
            </a:endParaRPr>
          </a:p>
          <a:p>
            <a:pPr lvl="0" defTabSz="514350">
              <a:defRPr/>
            </a:pPr>
            <a:endParaRPr lang="en-GB" sz="2400" b="1" dirty="0">
              <a:solidFill>
                <a:schemeClr val="tx1">
                  <a:lumMod val="50000"/>
                  <a:lumOff val="50000"/>
                </a:schemeClr>
              </a:solidFill>
              <a:latin typeface="Century Gothic" panose="020B0502020202020204" pitchFamily="34" charset="0"/>
            </a:endParaRPr>
          </a:p>
          <a:p>
            <a:pPr lvl="0" defTabSz="514350">
              <a:defRPr/>
            </a:pPr>
            <a:r>
              <a:rPr lang="en-GB" sz="2400" b="1" dirty="0">
                <a:solidFill>
                  <a:schemeClr val="tx1">
                    <a:lumMod val="50000"/>
                    <a:lumOff val="50000"/>
                  </a:schemeClr>
                </a:solidFill>
                <a:latin typeface="Century Gothic" panose="020B0502020202020204" pitchFamily="34" charset="0"/>
              </a:rPr>
              <a:t>C. He has remembered his guitar. </a:t>
            </a:r>
          </a:p>
          <a:p>
            <a:pPr lvl="0" algn="ctr"/>
            <a:endParaRPr lang="en-GB" sz="2400" dirty="0">
              <a:solidFill>
                <a:schemeClr val="tx1"/>
              </a:solidFill>
              <a:latin typeface="SassoonCRInfantMedium" panose="02000603020000020003" pitchFamily="2" charset="0"/>
            </a:endParaRPr>
          </a:p>
          <a:p>
            <a:pPr lvl="0" algn="ctr"/>
            <a:endParaRPr lang="en-GB" sz="2400" dirty="0">
              <a:solidFill>
                <a:schemeClr val="tx1"/>
              </a:solidFill>
              <a:latin typeface="SassoonCRInfantMedium" panose="02000603020000020003" pitchFamily="2" charset="0"/>
            </a:endParaRPr>
          </a:p>
          <a:p>
            <a:r>
              <a:rPr lang="en-GB" sz="2000" b="1" dirty="0">
                <a:solidFill>
                  <a:srgbClr val="FF0000"/>
                </a:solidFill>
                <a:latin typeface="Century Gothic" panose="020B0502020202020204" pitchFamily="34" charset="0"/>
              </a:rPr>
              <a:t>A is not correct because the verb ‘have’ has been used instead of ‘has’. The correct sentence is ‘Tim has dropped his bag’. </a:t>
            </a:r>
          </a:p>
          <a:p>
            <a:pPr lvl="0" algn="ctr"/>
            <a:endParaRPr lang="en-GB" sz="2400" dirty="0">
              <a:solidFill>
                <a:srgbClr val="FF0000"/>
              </a:solidFill>
              <a:latin typeface="SassoonCRInfantMedium" panose="02000603020000020003" pitchFamily="2" charset="0"/>
            </a:endParaRPr>
          </a:p>
        </p:txBody>
      </p:sp>
      <p:grpSp>
        <p:nvGrpSpPr>
          <p:cNvPr id="10" name="Group 9">
            <a:extLst>
              <a:ext uri="{FF2B5EF4-FFF2-40B4-BE49-F238E27FC236}">
                <a16:creationId xmlns:a16="http://schemas.microsoft.com/office/drawing/2014/main" id="{7D546838-123D-4001-AF8F-DAB8211E90B7}"/>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4A98F2BD-15C2-459C-9750-2D4FF49AD33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041EE9A0-191A-440F-A4CC-7C7006F6ED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7" name="Oval 6">
            <a:extLst>
              <a:ext uri="{FF2B5EF4-FFF2-40B4-BE49-F238E27FC236}">
                <a16:creationId xmlns:a16="http://schemas.microsoft.com/office/drawing/2014/main" id="{E9F4E5A7-2FC9-4818-9F2F-D04B380E58EF}"/>
              </a:ext>
            </a:extLst>
          </p:cNvPr>
          <p:cNvSpPr/>
          <p:nvPr/>
        </p:nvSpPr>
        <p:spPr>
          <a:xfrm>
            <a:off x="275303" y="1977847"/>
            <a:ext cx="4507712" cy="1038336"/>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201815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7D546838-123D-4001-AF8F-DAB8211E90B7}"/>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4A98F2BD-15C2-459C-9750-2D4FF49AD33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041EE9A0-191A-440F-A4CC-7C7006F6ED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3" name="Picture 12">
            <a:extLst>
              <a:ext uri="{FF2B5EF4-FFF2-40B4-BE49-F238E27FC236}">
                <a16:creationId xmlns:a16="http://schemas.microsoft.com/office/drawing/2014/main" id="{9AF5C484-185D-4B3B-97DC-6FF9F164BC07}"/>
              </a:ext>
            </a:extLst>
          </p:cNvPr>
          <p:cNvPicPr>
            <a:picLocks noChangeAspect="1"/>
          </p:cNvPicPr>
          <p:nvPr/>
        </p:nvPicPr>
        <p:blipFill>
          <a:blip r:embed="rId3"/>
          <a:stretch>
            <a:fillRect/>
          </a:stretch>
        </p:blipFill>
        <p:spPr>
          <a:xfrm>
            <a:off x="115438" y="141338"/>
            <a:ext cx="8913124" cy="6322100"/>
          </a:xfrm>
          <a:prstGeom prst="rect">
            <a:avLst/>
          </a:prstGeom>
        </p:spPr>
      </p:pic>
      <p:sp>
        <p:nvSpPr>
          <p:cNvPr id="14" name="Speech Bubble: Rectangle with Corners Rounded 13">
            <a:extLst>
              <a:ext uri="{FF2B5EF4-FFF2-40B4-BE49-F238E27FC236}">
                <a16:creationId xmlns:a16="http://schemas.microsoft.com/office/drawing/2014/main" id="{BCD57228-2338-406C-B25C-75A385927797}"/>
              </a:ext>
            </a:extLst>
          </p:cNvPr>
          <p:cNvSpPr/>
          <p:nvPr/>
        </p:nvSpPr>
        <p:spPr>
          <a:xfrm>
            <a:off x="3885768" y="2463804"/>
            <a:ext cx="3113824" cy="1320800"/>
          </a:xfrm>
          <a:prstGeom prst="wedgeRoundRectCallout">
            <a:avLst>
              <a:gd name="adj1" fmla="val -67984"/>
              <a:gd name="adj2" fmla="val 43819"/>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The verb ends in ‘ed’ so </a:t>
            </a:r>
          </a:p>
          <a:p>
            <a:pPr algn="ctr"/>
            <a:r>
              <a:rPr lang="en-GB" sz="2000" b="1" dirty="0">
                <a:solidFill>
                  <a:schemeClr val="tx1"/>
                </a:solidFill>
                <a:latin typeface="Century Gothic" panose="020B0502020202020204" pitchFamily="34" charset="0"/>
              </a:rPr>
              <a:t>it is present perfect. </a:t>
            </a:r>
          </a:p>
        </p:txBody>
      </p:sp>
      <p:sp>
        <p:nvSpPr>
          <p:cNvPr id="15" name="Rectangle 14">
            <a:extLst>
              <a:ext uri="{FF2B5EF4-FFF2-40B4-BE49-F238E27FC236}">
                <a16:creationId xmlns:a16="http://schemas.microsoft.com/office/drawing/2014/main" id="{31FE3327-7F68-494F-8043-066AC80C2154}"/>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Max is talking to his friend about the sentence below. </a:t>
            </a:r>
          </a:p>
          <a:p>
            <a:endParaRPr lang="en-GB" sz="2000" b="1" dirty="0">
              <a:solidFill>
                <a:schemeClr val="tx1"/>
              </a:solidFill>
              <a:latin typeface="Century Gothic" panose="020B0502020202020204" pitchFamily="34" charset="0"/>
            </a:endParaRPr>
          </a:p>
          <a:p>
            <a:r>
              <a:rPr lang="en-GB" sz="2800" b="1" dirty="0">
                <a:solidFill>
                  <a:schemeClr val="tx1"/>
                </a:solidFill>
                <a:latin typeface="Century Gothic" panose="020B0502020202020204" pitchFamily="34" charset="0"/>
              </a:rPr>
              <a:t>I shouted at my mum. </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		Max says,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r>
              <a:rPr lang="en-GB" sz="2000" b="1" dirty="0">
                <a:solidFill>
                  <a:schemeClr val="tx1"/>
                </a:solidFill>
                <a:latin typeface="Century Gothic" panose="020B0502020202020204" pitchFamily="34" charset="0"/>
                <a:sym typeface="Wingdings" panose="05000000000000000000" pitchFamily="2" charset="2"/>
              </a:rPr>
              <a:t>Do you agree with Max? Explain why or why not. </a:t>
            </a: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spTree>
    <p:extLst>
      <p:ext uri="{BB962C8B-B14F-4D97-AF65-F5344CB8AC3E}">
        <p14:creationId xmlns:p14="http://schemas.microsoft.com/office/powerpoint/2010/main" val="11935914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7D546838-123D-4001-AF8F-DAB8211E90B7}"/>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4A98F2BD-15C2-459C-9750-2D4FF49AD33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041EE9A0-191A-440F-A4CC-7C7006F6ED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3" name="Picture 12">
            <a:extLst>
              <a:ext uri="{FF2B5EF4-FFF2-40B4-BE49-F238E27FC236}">
                <a16:creationId xmlns:a16="http://schemas.microsoft.com/office/drawing/2014/main" id="{9AF5C484-185D-4B3B-97DC-6FF9F164BC07}"/>
              </a:ext>
            </a:extLst>
          </p:cNvPr>
          <p:cNvPicPr>
            <a:picLocks noChangeAspect="1"/>
          </p:cNvPicPr>
          <p:nvPr/>
        </p:nvPicPr>
        <p:blipFill>
          <a:blip r:embed="rId3"/>
          <a:stretch>
            <a:fillRect/>
          </a:stretch>
        </p:blipFill>
        <p:spPr>
          <a:xfrm>
            <a:off x="115438" y="141338"/>
            <a:ext cx="8913124" cy="6322100"/>
          </a:xfrm>
          <a:prstGeom prst="rect">
            <a:avLst/>
          </a:prstGeom>
        </p:spPr>
      </p:pic>
      <p:sp>
        <p:nvSpPr>
          <p:cNvPr id="14" name="Speech Bubble: Rectangle with Corners Rounded 13">
            <a:extLst>
              <a:ext uri="{FF2B5EF4-FFF2-40B4-BE49-F238E27FC236}">
                <a16:creationId xmlns:a16="http://schemas.microsoft.com/office/drawing/2014/main" id="{BCD57228-2338-406C-B25C-75A385927797}"/>
              </a:ext>
            </a:extLst>
          </p:cNvPr>
          <p:cNvSpPr/>
          <p:nvPr/>
        </p:nvSpPr>
        <p:spPr>
          <a:xfrm>
            <a:off x="3885768" y="2463804"/>
            <a:ext cx="3113824" cy="1320800"/>
          </a:xfrm>
          <a:prstGeom prst="wedgeRoundRectCallout">
            <a:avLst>
              <a:gd name="adj1" fmla="val -67984"/>
              <a:gd name="adj2" fmla="val 43819"/>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The verb ends in ‘ed’ so </a:t>
            </a:r>
          </a:p>
          <a:p>
            <a:pPr algn="ctr"/>
            <a:r>
              <a:rPr lang="en-GB" sz="2000" b="1" dirty="0">
                <a:solidFill>
                  <a:schemeClr val="tx1"/>
                </a:solidFill>
                <a:latin typeface="Century Gothic" panose="020B0502020202020204" pitchFamily="34" charset="0"/>
              </a:rPr>
              <a:t>it is present perfect. </a:t>
            </a:r>
          </a:p>
        </p:txBody>
      </p:sp>
      <p:sp>
        <p:nvSpPr>
          <p:cNvPr id="15" name="Rectangle 14">
            <a:extLst>
              <a:ext uri="{FF2B5EF4-FFF2-40B4-BE49-F238E27FC236}">
                <a16:creationId xmlns:a16="http://schemas.microsoft.com/office/drawing/2014/main" id="{31FE3327-7F68-494F-8043-066AC80C2154}"/>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Max is talking to his friend about the sentence below. </a:t>
            </a:r>
          </a:p>
          <a:p>
            <a:endParaRPr lang="en-GB" sz="2000" b="1" dirty="0">
              <a:solidFill>
                <a:schemeClr val="tx1"/>
              </a:solidFill>
              <a:latin typeface="Century Gothic" panose="020B0502020202020204" pitchFamily="34" charset="0"/>
            </a:endParaRPr>
          </a:p>
          <a:p>
            <a:r>
              <a:rPr lang="en-GB" sz="2800" b="1" dirty="0">
                <a:solidFill>
                  <a:schemeClr val="tx1"/>
                </a:solidFill>
                <a:latin typeface="Century Gothic" panose="020B0502020202020204" pitchFamily="34" charset="0"/>
              </a:rPr>
              <a:t>I shouted at my mum. </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		Max says,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r>
              <a:rPr lang="en-GB" sz="2000" b="1" dirty="0">
                <a:solidFill>
                  <a:schemeClr val="tx1"/>
                </a:solidFill>
                <a:latin typeface="Century Gothic" panose="020B0502020202020204" pitchFamily="34" charset="0"/>
                <a:sym typeface="Wingdings" panose="05000000000000000000" pitchFamily="2" charset="2"/>
              </a:rPr>
              <a:t>Do you agree with Max? Explain why or why not. </a:t>
            </a:r>
          </a:p>
          <a:p>
            <a:endParaRPr lang="en-GB" sz="2000"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Max is not correct because…</a:t>
            </a:r>
            <a:endParaRPr lang="en-GB" sz="2400" dirty="0">
              <a:solidFill>
                <a:schemeClr val="tx1"/>
              </a:solidFill>
              <a:latin typeface="Century Gothic" panose="020B0502020202020204" pitchFamily="34"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spTree>
    <p:extLst>
      <p:ext uri="{BB962C8B-B14F-4D97-AF65-F5344CB8AC3E}">
        <p14:creationId xmlns:p14="http://schemas.microsoft.com/office/powerpoint/2010/main" val="9541555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7D546838-123D-4001-AF8F-DAB8211E90B7}"/>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4A98F2BD-15C2-459C-9750-2D4FF49AD33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041EE9A0-191A-440F-A4CC-7C7006F6ED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3" name="Picture 12">
            <a:extLst>
              <a:ext uri="{FF2B5EF4-FFF2-40B4-BE49-F238E27FC236}">
                <a16:creationId xmlns:a16="http://schemas.microsoft.com/office/drawing/2014/main" id="{9AF5C484-185D-4B3B-97DC-6FF9F164BC07}"/>
              </a:ext>
            </a:extLst>
          </p:cNvPr>
          <p:cNvPicPr>
            <a:picLocks noChangeAspect="1"/>
          </p:cNvPicPr>
          <p:nvPr/>
        </p:nvPicPr>
        <p:blipFill>
          <a:blip r:embed="rId3"/>
          <a:stretch>
            <a:fillRect/>
          </a:stretch>
        </p:blipFill>
        <p:spPr>
          <a:xfrm>
            <a:off x="115438" y="141338"/>
            <a:ext cx="8913124" cy="6322100"/>
          </a:xfrm>
          <a:prstGeom prst="rect">
            <a:avLst/>
          </a:prstGeom>
        </p:spPr>
      </p:pic>
      <p:sp>
        <p:nvSpPr>
          <p:cNvPr id="14" name="Speech Bubble: Rectangle with Corners Rounded 13">
            <a:extLst>
              <a:ext uri="{FF2B5EF4-FFF2-40B4-BE49-F238E27FC236}">
                <a16:creationId xmlns:a16="http://schemas.microsoft.com/office/drawing/2014/main" id="{BCD57228-2338-406C-B25C-75A385927797}"/>
              </a:ext>
            </a:extLst>
          </p:cNvPr>
          <p:cNvSpPr/>
          <p:nvPr/>
        </p:nvSpPr>
        <p:spPr>
          <a:xfrm>
            <a:off x="3885768" y="2463804"/>
            <a:ext cx="3113824" cy="1320800"/>
          </a:xfrm>
          <a:prstGeom prst="wedgeRoundRectCallout">
            <a:avLst>
              <a:gd name="adj1" fmla="val -67984"/>
              <a:gd name="adj2" fmla="val 43819"/>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The verb ends in ‘ed’ so </a:t>
            </a:r>
          </a:p>
          <a:p>
            <a:pPr algn="ctr"/>
            <a:r>
              <a:rPr lang="en-GB" sz="2000" b="1" dirty="0">
                <a:solidFill>
                  <a:schemeClr val="tx1"/>
                </a:solidFill>
                <a:latin typeface="Century Gothic" panose="020B0502020202020204" pitchFamily="34" charset="0"/>
              </a:rPr>
              <a:t>it is present perfect. </a:t>
            </a:r>
          </a:p>
        </p:txBody>
      </p:sp>
      <p:sp>
        <p:nvSpPr>
          <p:cNvPr id="15" name="Rectangle 14">
            <a:extLst>
              <a:ext uri="{FF2B5EF4-FFF2-40B4-BE49-F238E27FC236}">
                <a16:creationId xmlns:a16="http://schemas.microsoft.com/office/drawing/2014/main" id="{31FE3327-7F68-494F-8043-066AC80C2154}"/>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Max is talking to his friend about the sentence below. </a:t>
            </a:r>
          </a:p>
          <a:p>
            <a:endParaRPr lang="en-GB" sz="2000" b="1" dirty="0">
              <a:solidFill>
                <a:schemeClr val="tx1"/>
              </a:solidFill>
              <a:latin typeface="Century Gothic" panose="020B0502020202020204" pitchFamily="34" charset="0"/>
            </a:endParaRPr>
          </a:p>
          <a:p>
            <a:r>
              <a:rPr lang="en-GB" sz="2800" b="1" dirty="0">
                <a:solidFill>
                  <a:schemeClr val="tx1"/>
                </a:solidFill>
                <a:latin typeface="Century Gothic" panose="020B0502020202020204" pitchFamily="34" charset="0"/>
              </a:rPr>
              <a:t>I shouted at my mum. </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		Max says,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r>
              <a:rPr lang="en-GB" sz="2000" b="1" dirty="0">
                <a:solidFill>
                  <a:schemeClr val="tx1"/>
                </a:solidFill>
                <a:latin typeface="Century Gothic" panose="020B0502020202020204" pitchFamily="34" charset="0"/>
                <a:sym typeface="Wingdings" panose="05000000000000000000" pitchFamily="2" charset="2"/>
              </a:rPr>
              <a:t>Do you agree with Max? Explain why or why not. </a:t>
            </a:r>
          </a:p>
          <a:p>
            <a:endParaRPr lang="en-GB" sz="2000"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Max is not correct because the auxiliary verbs, has or have, tell you if the sentence is in present perfect form. The sentence is simple past tense. </a:t>
            </a: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spTree>
    <p:extLst>
      <p:ext uri="{BB962C8B-B14F-4D97-AF65-F5344CB8AC3E}">
        <p14:creationId xmlns:p14="http://schemas.microsoft.com/office/powerpoint/2010/main" val="14652872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Tick the box to show the tense used in each sentence. </a:t>
            </a:r>
          </a:p>
          <a:p>
            <a:pPr lvl="0"/>
            <a:endParaRPr lang="en-GB" sz="2000" b="1"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6" name="Table 5">
            <a:extLst>
              <a:ext uri="{FF2B5EF4-FFF2-40B4-BE49-F238E27FC236}">
                <a16:creationId xmlns:a16="http://schemas.microsoft.com/office/drawing/2014/main" id="{B1A77F1A-E8AD-4C7C-B3FC-C09192FB4F56}"/>
              </a:ext>
            </a:extLst>
          </p:cNvPr>
          <p:cNvGraphicFramePr>
            <a:graphicFrameLocks noGrp="1"/>
          </p:cNvGraphicFramePr>
          <p:nvPr>
            <p:extLst/>
          </p:nvPr>
        </p:nvGraphicFramePr>
        <p:xfrm>
          <a:off x="1553078" y="2152536"/>
          <a:ext cx="6037844" cy="2806146"/>
        </p:xfrm>
        <a:graphic>
          <a:graphicData uri="http://schemas.openxmlformats.org/drawingml/2006/table">
            <a:tbl>
              <a:tblPr firstRow="1" bandRow="1">
                <a:tableStyleId>{5C22544A-7EE6-4342-B048-85BDC9FD1C3A}</a:tableStyleId>
              </a:tblPr>
              <a:tblGrid>
                <a:gridCol w="4284000">
                  <a:extLst>
                    <a:ext uri="{9D8B030D-6E8A-4147-A177-3AD203B41FA5}">
                      <a16:colId xmlns:a16="http://schemas.microsoft.com/office/drawing/2014/main" val="1556307860"/>
                    </a:ext>
                  </a:extLst>
                </a:gridCol>
                <a:gridCol w="491076">
                  <a:extLst>
                    <a:ext uri="{9D8B030D-6E8A-4147-A177-3AD203B41FA5}">
                      <a16:colId xmlns:a16="http://schemas.microsoft.com/office/drawing/2014/main" val="3856093011"/>
                    </a:ext>
                  </a:extLst>
                </a:gridCol>
                <a:gridCol w="771692">
                  <a:extLst>
                    <a:ext uri="{9D8B030D-6E8A-4147-A177-3AD203B41FA5}">
                      <a16:colId xmlns:a16="http://schemas.microsoft.com/office/drawing/2014/main" val="257565802"/>
                    </a:ext>
                  </a:extLst>
                </a:gridCol>
                <a:gridCol w="491076">
                  <a:extLst>
                    <a:ext uri="{9D8B030D-6E8A-4147-A177-3AD203B41FA5}">
                      <a16:colId xmlns:a16="http://schemas.microsoft.com/office/drawing/2014/main" val="1425326649"/>
                    </a:ext>
                  </a:extLst>
                </a:gridCol>
              </a:tblGrid>
              <a:tr h="491076">
                <a:tc>
                  <a:txBody>
                    <a:bodyPr/>
                    <a:lstStyle/>
                    <a:p>
                      <a:pPr algn="l"/>
                      <a:r>
                        <a:rPr lang="en-GB" sz="2800" b="1" dirty="0">
                          <a:solidFill>
                            <a:schemeClr val="tx1"/>
                          </a:solidFill>
                          <a:latin typeface="Century Gothic" panose="020B0502020202020204" pitchFamily="34" charset="0"/>
                        </a:rPr>
                        <a:t>A. She has ignored me. </a:t>
                      </a:r>
                    </a:p>
                  </a:txBody>
                  <a:tcPr marL="0" marR="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300" b="1" dirty="0">
                        <a:solidFill>
                          <a:schemeClr val="tx1"/>
                        </a:solidFill>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2300" b="1" dirty="0">
                        <a:solidFill>
                          <a:schemeClr val="tx1"/>
                        </a:solidFill>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300" b="1" dirty="0">
                        <a:solidFill>
                          <a:schemeClr val="tx1"/>
                        </a:solidFill>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67663177"/>
                  </a:ext>
                </a:extLst>
              </a:tr>
              <a:tr h="280614">
                <a:tc>
                  <a:txBody>
                    <a:bodyPr/>
                    <a:lstStyle/>
                    <a:p>
                      <a:pPr algn="l"/>
                      <a:endParaRPr lang="en-GB" sz="1200" b="1"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200" b="1" dirty="0">
                        <a:solidFill>
                          <a:schemeClr val="tx1"/>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200" b="1" dirty="0">
                        <a:solidFill>
                          <a:schemeClr val="tx1"/>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200" b="1" dirty="0">
                        <a:solidFill>
                          <a:schemeClr val="tx1"/>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622506912"/>
                  </a:ext>
                </a:extLst>
              </a:tr>
              <a:tr h="491076">
                <a:tc>
                  <a:txBody>
                    <a:bodyPr/>
                    <a:lstStyle/>
                    <a:p>
                      <a:pPr algn="l"/>
                      <a:r>
                        <a:rPr lang="en-GB" sz="2800" b="1" dirty="0">
                          <a:solidFill>
                            <a:schemeClr val="tx1"/>
                          </a:solidFill>
                          <a:latin typeface="Century Gothic" panose="020B0502020202020204" pitchFamily="34" charset="0"/>
                        </a:rPr>
                        <a:t>B. I arrived late.</a:t>
                      </a:r>
                    </a:p>
                  </a:txBody>
                  <a:tcPr marL="0" marR="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300" b="1" dirty="0">
                        <a:solidFill>
                          <a:schemeClr val="tx1"/>
                        </a:solidFill>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2300" b="1" dirty="0">
                        <a:solidFill>
                          <a:schemeClr val="tx1"/>
                        </a:solidFill>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300" b="1" dirty="0">
                        <a:solidFill>
                          <a:schemeClr val="tx1"/>
                        </a:solidFill>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89558704"/>
                  </a:ext>
                </a:extLst>
              </a:tr>
              <a:tr h="280614">
                <a:tc>
                  <a:txBody>
                    <a:bodyPr/>
                    <a:lstStyle/>
                    <a:p>
                      <a:pPr algn="l"/>
                      <a:endParaRPr lang="en-GB" sz="1200" b="1"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200" b="1" dirty="0">
                        <a:solidFill>
                          <a:schemeClr val="tx1"/>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200" b="1" dirty="0">
                        <a:solidFill>
                          <a:schemeClr val="tx1"/>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200" b="1" dirty="0">
                        <a:solidFill>
                          <a:schemeClr val="tx1"/>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53281660"/>
                  </a:ext>
                </a:extLst>
              </a:tr>
              <a:tr h="491076">
                <a:tc>
                  <a:txBody>
                    <a:bodyPr/>
                    <a:lstStyle/>
                    <a:p>
                      <a:pPr algn="l"/>
                      <a:r>
                        <a:rPr lang="en-GB" sz="2800" b="1" dirty="0">
                          <a:solidFill>
                            <a:schemeClr val="tx1"/>
                          </a:solidFill>
                          <a:latin typeface="Century Gothic" panose="020B0502020202020204" pitchFamily="34" charset="0"/>
                        </a:rPr>
                        <a:t>C. I have decided. </a:t>
                      </a:r>
                    </a:p>
                  </a:txBody>
                  <a:tcPr marL="0" marR="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300" b="1" dirty="0">
                        <a:solidFill>
                          <a:schemeClr val="tx1"/>
                        </a:solidFill>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2300" b="1" dirty="0">
                        <a:solidFill>
                          <a:schemeClr val="tx1"/>
                        </a:solidFill>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300" b="1" dirty="0">
                        <a:solidFill>
                          <a:schemeClr val="tx1"/>
                        </a:solidFill>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10061382"/>
                  </a:ext>
                </a:extLst>
              </a:tr>
              <a:tr h="280614">
                <a:tc>
                  <a:txBody>
                    <a:bodyPr/>
                    <a:lstStyle/>
                    <a:p>
                      <a:pPr algn="l"/>
                      <a:endParaRPr lang="en-GB" sz="1200" b="1"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200" b="1" dirty="0">
                        <a:solidFill>
                          <a:schemeClr val="tx1"/>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200" b="1" dirty="0">
                        <a:solidFill>
                          <a:schemeClr val="tx1"/>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200" b="1" dirty="0">
                        <a:solidFill>
                          <a:schemeClr val="tx1"/>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284609562"/>
                  </a:ext>
                </a:extLst>
              </a:tr>
              <a:tr h="491076">
                <a:tc>
                  <a:txBody>
                    <a:bodyPr/>
                    <a:lstStyle/>
                    <a:p>
                      <a:pPr algn="l"/>
                      <a:r>
                        <a:rPr lang="en-GB" sz="2800" b="1" dirty="0">
                          <a:solidFill>
                            <a:schemeClr val="tx1"/>
                          </a:solidFill>
                          <a:latin typeface="Century Gothic" panose="020B0502020202020204" pitchFamily="34" charset="0"/>
                        </a:rPr>
                        <a:t>D. Tom has arrived. </a:t>
                      </a:r>
                    </a:p>
                  </a:txBody>
                  <a:tcPr marL="0" marR="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300" b="1" dirty="0">
                        <a:solidFill>
                          <a:schemeClr val="tx1"/>
                        </a:solidFill>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2300" b="1" dirty="0">
                        <a:solidFill>
                          <a:schemeClr val="tx1"/>
                        </a:solidFill>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300" b="1" dirty="0">
                        <a:solidFill>
                          <a:schemeClr val="tx1"/>
                        </a:solidFill>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882542550"/>
                  </a:ext>
                </a:extLst>
              </a:tr>
            </a:tbl>
          </a:graphicData>
        </a:graphic>
      </p:graphicFrame>
      <p:sp>
        <p:nvSpPr>
          <p:cNvPr id="7" name="TextBox 6">
            <a:extLst>
              <a:ext uri="{FF2B5EF4-FFF2-40B4-BE49-F238E27FC236}">
                <a16:creationId xmlns:a16="http://schemas.microsoft.com/office/drawing/2014/main" id="{850FDCE0-4155-49A7-A0A7-A5BC3A0001A4}"/>
              </a:ext>
            </a:extLst>
          </p:cNvPr>
          <p:cNvSpPr txBox="1"/>
          <p:nvPr/>
        </p:nvSpPr>
        <p:spPr>
          <a:xfrm>
            <a:off x="5513594" y="1372172"/>
            <a:ext cx="1136451" cy="744819"/>
          </a:xfrm>
          <a:prstGeom prst="rect">
            <a:avLst/>
          </a:prstGeom>
          <a:noFill/>
        </p:spPr>
        <p:txBody>
          <a:bodyPr wrap="square" lIns="0" tIns="0" rIns="0" bIns="0" rtlCol="0" anchor="ctr">
            <a:spAutoFit/>
          </a:bodyPr>
          <a:lstStyle/>
          <a:p>
            <a:pPr algn="ctr"/>
            <a:r>
              <a:rPr lang="en-GB" sz="2000" b="1" dirty="0">
                <a:latin typeface="Century Gothic" panose="020B0502020202020204" pitchFamily="34" charset="0"/>
              </a:rPr>
              <a:t>Simple past</a:t>
            </a:r>
          </a:p>
        </p:txBody>
      </p:sp>
      <p:sp>
        <p:nvSpPr>
          <p:cNvPr id="8" name="TextBox 7">
            <a:extLst>
              <a:ext uri="{FF2B5EF4-FFF2-40B4-BE49-F238E27FC236}">
                <a16:creationId xmlns:a16="http://schemas.microsoft.com/office/drawing/2014/main" id="{6488B234-902A-4A12-9E44-F70888C88E2A}"/>
              </a:ext>
            </a:extLst>
          </p:cNvPr>
          <p:cNvSpPr txBox="1"/>
          <p:nvPr/>
        </p:nvSpPr>
        <p:spPr>
          <a:xfrm>
            <a:off x="6769116" y="1372172"/>
            <a:ext cx="1136451" cy="744819"/>
          </a:xfrm>
          <a:prstGeom prst="rect">
            <a:avLst/>
          </a:prstGeom>
          <a:noFill/>
        </p:spPr>
        <p:txBody>
          <a:bodyPr wrap="square" lIns="0" tIns="0" rIns="0" bIns="0" rtlCol="0" anchor="ctr">
            <a:spAutoFit/>
          </a:bodyPr>
          <a:lstStyle/>
          <a:p>
            <a:pPr algn="ctr"/>
            <a:r>
              <a:rPr lang="en-GB" sz="2000" b="1" dirty="0">
                <a:latin typeface="Century Gothic" panose="020B0502020202020204" pitchFamily="34" charset="0"/>
              </a:rPr>
              <a:t>Present perfect</a:t>
            </a:r>
          </a:p>
        </p:txBody>
      </p:sp>
    </p:spTree>
    <p:extLst>
      <p:ext uri="{BB962C8B-B14F-4D97-AF65-F5344CB8AC3E}">
        <p14:creationId xmlns:p14="http://schemas.microsoft.com/office/powerpoint/2010/main" val="319965158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Tick the box to show the tense used in each sentence. </a:t>
            </a:r>
          </a:p>
          <a:p>
            <a:pPr lvl="0"/>
            <a:endParaRPr lang="en-GB" sz="2000" b="1"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6" name="Table 5">
            <a:extLst>
              <a:ext uri="{FF2B5EF4-FFF2-40B4-BE49-F238E27FC236}">
                <a16:creationId xmlns:a16="http://schemas.microsoft.com/office/drawing/2014/main" id="{B1A77F1A-E8AD-4C7C-B3FC-C09192FB4F56}"/>
              </a:ext>
            </a:extLst>
          </p:cNvPr>
          <p:cNvGraphicFramePr>
            <a:graphicFrameLocks noGrp="1"/>
          </p:cNvGraphicFramePr>
          <p:nvPr>
            <p:extLst>
              <p:ext uri="{D42A27DB-BD31-4B8C-83A1-F6EECF244321}">
                <p14:modId xmlns:p14="http://schemas.microsoft.com/office/powerpoint/2010/main" val="1559902381"/>
              </p:ext>
            </p:extLst>
          </p:nvPr>
        </p:nvGraphicFramePr>
        <p:xfrm>
          <a:off x="1553078" y="2152536"/>
          <a:ext cx="6037844" cy="2806146"/>
        </p:xfrm>
        <a:graphic>
          <a:graphicData uri="http://schemas.openxmlformats.org/drawingml/2006/table">
            <a:tbl>
              <a:tblPr firstRow="1" bandRow="1">
                <a:tableStyleId>{5C22544A-7EE6-4342-B048-85BDC9FD1C3A}</a:tableStyleId>
              </a:tblPr>
              <a:tblGrid>
                <a:gridCol w="4284000">
                  <a:extLst>
                    <a:ext uri="{9D8B030D-6E8A-4147-A177-3AD203B41FA5}">
                      <a16:colId xmlns:a16="http://schemas.microsoft.com/office/drawing/2014/main" val="1556307860"/>
                    </a:ext>
                  </a:extLst>
                </a:gridCol>
                <a:gridCol w="491076">
                  <a:extLst>
                    <a:ext uri="{9D8B030D-6E8A-4147-A177-3AD203B41FA5}">
                      <a16:colId xmlns:a16="http://schemas.microsoft.com/office/drawing/2014/main" val="3856093011"/>
                    </a:ext>
                  </a:extLst>
                </a:gridCol>
                <a:gridCol w="771692">
                  <a:extLst>
                    <a:ext uri="{9D8B030D-6E8A-4147-A177-3AD203B41FA5}">
                      <a16:colId xmlns:a16="http://schemas.microsoft.com/office/drawing/2014/main" val="257565802"/>
                    </a:ext>
                  </a:extLst>
                </a:gridCol>
                <a:gridCol w="491076">
                  <a:extLst>
                    <a:ext uri="{9D8B030D-6E8A-4147-A177-3AD203B41FA5}">
                      <a16:colId xmlns:a16="http://schemas.microsoft.com/office/drawing/2014/main" val="1425326649"/>
                    </a:ext>
                  </a:extLst>
                </a:gridCol>
              </a:tblGrid>
              <a:tr h="491076">
                <a:tc>
                  <a:txBody>
                    <a:bodyPr/>
                    <a:lstStyle/>
                    <a:p>
                      <a:pPr algn="l"/>
                      <a:r>
                        <a:rPr lang="en-GB" sz="2800" b="1" dirty="0">
                          <a:solidFill>
                            <a:schemeClr val="tx1"/>
                          </a:solidFill>
                          <a:latin typeface="Century Gothic" panose="020B0502020202020204" pitchFamily="34" charset="0"/>
                        </a:rPr>
                        <a:t>A. She has ignored me. </a:t>
                      </a:r>
                    </a:p>
                  </a:txBody>
                  <a:tcPr marL="0" marR="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300" b="1" dirty="0">
                        <a:solidFill>
                          <a:schemeClr val="tx1"/>
                        </a:solidFill>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2300" b="1" dirty="0">
                        <a:solidFill>
                          <a:schemeClr val="tx1"/>
                        </a:solidFill>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3200" b="1" dirty="0">
                          <a:solidFill>
                            <a:srgbClr val="FF0000"/>
                          </a:solidFill>
                          <a:latin typeface="Century Gothic" panose="020B0502020202020204" pitchFamily="34" charset="0"/>
                          <a:sym typeface="Wingdings" panose="05000000000000000000" pitchFamily="2" charset="2"/>
                        </a:rPr>
                        <a:t></a:t>
                      </a:r>
                      <a:endParaRPr lang="en-GB" sz="3200" b="1" dirty="0">
                        <a:solidFill>
                          <a:srgbClr val="FF0000"/>
                        </a:solidFill>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67663177"/>
                  </a:ext>
                </a:extLst>
              </a:tr>
              <a:tr h="280614">
                <a:tc>
                  <a:txBody>
                    <a:bodyPr/>
                    <a:lstStyle/>
                    <a:p>
                      <a:pPr algn="l"/>
                      <a:endParaRPr lang="en-GB" sz="1200" b="1"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200" b="1"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200" b="1" dirty="0">
                        <a:solidFill>
                          <a:schemeClr val="tx1"/>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200" b="1"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622506912"/>
                  </a:ext>
                </a:extLst>
              </a:tr>
              <a:tr h="491076">
                <a:tc>
                  <a:txBody>
                    <a:bodyPr/>
                    <a:lstStyle/>
                    <a:p>
                      <a:pPr algn="l"/>
                      <a:r>
                        <a:rPr lang="en-GB" sz="2800" b="1" dirty="0">
                          <a:solidFill>
                            <a:schemeClr val="tx1"/>
                          </a:solidFill>
                          <a:latin typeface="Century Gothic" panose="020B0502020202020204" pitchFamily="34" charset="0"/>
                        </a:rPr>
                        <a:t>B. I arrived late.</a:t>
                      </a:r>
                    </a:p>
                  </a:txBody>
                  <a:tcPr marL="0" marR="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3200" b="1" dirty="0">
                          <a:solidFill>
                            <a:srgbClr val="FF0000"/>
                          </a:solidFill>
                          <a:latin typeface="Century Gothic" panose="020B0502020202020204" pitchFamily="34" charset="0"/>
                          <a:sym typeface="Wingdings" panose="05000000000000000000" pitchFamily="2" charset="2"/>
                        </a:rPr>
                        <a:t></a:t>
                      </a:r>
                      <a:endParaRPr lang="en-GB" sz="3200" b="1" dirty="0">
                        <a:solidFill>
                          <a:srgbClr val="FF0000"/>
                        </a:solidFill>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2300" b="1" dirty="0">
                        <a:solidFill>
                          <a:schemeClr val="tx1"/>
                        </a:solidFill>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300" b="1" dirty="0">
                        <a:solidFill>
                          <a:schemeClr val="tx1"/>
                        </a:solidFill>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89558704"/>
                  </a:ext>
                </a:extLst>
              </a:tr>
              <a:tr h="280614">
                <a:tc>
                  <a:txBody>
                    <a:bodyPr/>
                    <a:lstStyle/>
                    <a:p>
                      <a:pPr algn="l"/>
                      <a:endParaRPr lang="en-GB" sz="1200" b="1"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200" b="1"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200" b="1" dirty="0">
                        <a:solidFill>
                          <a:schemeClr val="tx1"/>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200" b="1"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53281660"/>
                  </a:ext>
                </a:extLst>
              </a:tr>
              <a:tr h="491076">
                <a:tc>
                  <a:txBody>
                    <a:bodyPr/>
                    <a:lstStyle/>
                    <a:p>
                      <a:pPr algn="l"/>
                      <a:r>
                        <a:rPr lang="en-GB" sz="2800" b="1" dirty="0">
                          <a:solidFill>
                            <a:schemeClr val="tx1"/>
                          </a:solidFill>
                          <a:latin typeface="Century Gothic" panose="020B0502020202020204" pitchFamily="34" charset="0"/>
                        </a:rPr>
                        <a:t>C. I have decided. </a:t>
                      </a:r>
                    </a:p>
                  </a:txBody>
                  <a:tcPr marL="0" marR="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300" b="1" dirty="0">
                        <a:solidFill>
                          <a:schemeClr val="tx1"/>
                        </a:solidFill>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2300" b="1" dirty="0">
                        <a:solidFill>
                          <a:schemeClr val="tx1"/>
                        </a:solidFill>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3200" b="1" dirty="0">
                          <a:solidFill>
                            <a:srgbClr val="FF0000"/>
                          </a:solidFill>
                          <a:latin typeface="Century Gothic" panose="020B0502020202020204" pitchFamily="34" charset="0"/>
                          <a:sym typeface="Wingdings" panose="05000000000000000000" pitchFamily="2" charset="2"/>
                        </a:rPr>
                        <a:t></a:t>
                      </a:r>
                      <a:endParaRPr lang="en-GB" sz="3200" b="1" dirty="0">
                        <a:solidFill>
                          <a:srgbClr val="FF0000"/>
                        </a:solidFill>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10061382"/>
                  </a:ext>
                </a:extLst>
              </a:tr>
              <a:tr h="280614">
                <a:tc>
                  <a:txBody>
                    <a:bodyPr/>
                    <a:lstStyle/>
                    <a:p>
                      <a:pPr algn="l"/>
                      <a:endParaRPr lang="en-GB" sz="1200" b="1"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200" b="1"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200" b="1" dirty="0">
                        <a:solidFill>
                          <a:schemeClr val="tx1"/>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200" b="1"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284609562"/>
                  </a:ext>
                </a:extLst>
              </a:tr>
              <a:tr h="491076">
                <a:tc>
                  <a:txBody>
                    <a:bodyPr/>
                    <a:lstStyle/>
                    <a:p>
                      <a:pPr algn="l"/>
                      <a:r>
                        <a:rPr lang="en-GB" sz="2800" b="1" dirty="0">
                          <a:solidFill>
                            <a:schemeClr val="tx1"/>
                          </a:solidFill>
                          <a:latin typeface="Century Gothic" panose="020B0502020202020204" pitchFamily="34" charset="0"/>
                        </a:rPr>
                        <a:t>D. Tom has arrived. </a:t>
                      </a:r>
                    </a:p>
                  </a:txBody>
                  <a:tcPr marL="0" marR="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300" b="1" dirty="0">
                        <a:solidFill>
                          <a:schemeClr val="tx1"/>
                        </a:solidFill>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2300" b="1" dirty="0">
                        <a:solidFill>
                          <a:schemeClr val="tx1"/>
                        </a:solidFill>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3200" b="1" dirty="0">
                          <a:solidFill>
                            <a:srgbClr val="FF0000"/>
                          </a:solidFill>
                          <a:latin typeface="Century Gothic" panose="020B0502020202020204" pitchFamily="34" charset="0"/>
                          <a:sym typeface="Wingdings" panose="05000000000000000000" pitchFamily="2" charset="2"/>
                        </a:rPr>
                        <a:t></a:t>
                      </a:r>
                      <a:endParaRPr lang="en-GB" sz="3200" b="1" dirty="0">
                        <a:solidFill>
                          <a:srgbClr val="FF0000"/>
                        </a:solidFill>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882542550"/>
                  </a:ext>
                </a:extLst>
              </a:tr>
            </a:tbl>
          </a:graphicData>
        </a:graphic>
      </p:graphicFrame>
      <p:sp>
        <p:nvSpPr>
          <p:cNvPr id="7" name="TextBox 6">
            <a:extLst>
              <a:ext uri="{FF2B5EF4-FFF2-40B4-BE49-F238E27FC236}">
                <a16:creationId xmlns:a16="http://schemas.microsoft.com/office/drawing/2014/main" id="{850FDCE0-4155-49A7-A0A7-A5BC3A0001A4}"/>
              </a:ext>
            </a:extLst>
          </p:cNvPr>
          <p:cNvSpPr txBox="1"/>
          <p:nvPr/>
        </p:nvSpPr>
        <p:spPr>
          <a:xfrm>
            <a:off x="5513594" y="1372172"/>
            <a:ext cx="1136451" cy="744819"/>
          </a:xfrm>
          <a:prstGeom prst="rect">
            <a:avLst/>
          </a:prstGeom>
          <a:noFill/>
        </p:spPr>
        <p:txBody>
          <a:bodyPr wrap="square" lIns="0" tIns="0" rIns="0" bIns="0" rtlCol="0" anchor="ctr">
            <a:spAutoFit/>
          </a:bodyPr>
          <a:lstStyle/>
          <a:p>
            <a:pPr algn="ctr"/>
            <a:r>
              <a:rPr lang="en-GB" sz="2000" b="1" dirty="0">
                <a:latin typeface="Century Gothic" panose="020B0502020202020204" pitchFamily="34" charset="0"/>
              </a:rPr>
              <a:t>Simple past</a:t>
            </a:r>
          </a:p>
        </p:txBody>
      </p:sp>
      <p:sp>
        <p:nvSpPr>
          <p:cNvPr id="8" name="TextBox 7">
            <a:extLst>
              <a:ext uri="{FF2B5EF4-FFF2-40B4-BE49-F238E27FC236}">
                <a16:creationId xmlns:a16="http://schemas.microsoft.com/office/drawing/2014/main" id="{6488B234-902A-4A12-9E44-F70888C88E2A}"/>
              </a:ext>
            </a:extLst>
          </p:cNvPr>
          <p:cNvSpPr txBox="1"/>
          <p:nvPr/>
        </p:nvSpPr>
        <p:spPr>
          <a:xfrm>
            <a:off x="6769116" y="1372172"/>
            <a:ext cx="1136451" cy="744819"/>
          </a:xfrm>
          <a:prstGeom prst="rect">
            <a:avLst/>
          </a:prstGeom>
          <a:noFill/>
        </p:spPr>
        <p:txBody>
          <a:bodyPr wrap="square" lIns="0" tIns="0" rIns="0" bIns="0" rtlCol="0" anchor="ctr">
            <a:spAutoFit/>
          </a:bodyPr>
          <a:lstStyle/>
          <a:p>
            <a:pPr algn="ctr"/>
            <a:r>
              <a:rPr lang="en-GB" sz="2000" b="1" dirty="0">
                <a:latin typeface="Century Gothic" panose="020B0502020202020204" pitchFamily="34" charset="0"/>
              </a:rPr>
              <a:t>Present perfect</a:t>
            </a:r>
          </a:p>
        </p:txBody>
      </p:sp>
    </p:spTree>
    <p:extLst>
      <p:ext uri="{BB962C8B-B14F-4D97-AF65-F5344CB8AC3E}">
        <p14:creationId xmlns:p14="http://schemas.microsoft.com/office/powerpoint/2010/main" val="63601457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KeywordTaxHTField xmlns="86144f90-c7b6-48d0-aae5-f5e9e48cc3df">
      <Terms xmlns="http://schemas.microsoft.com/office/infopath/2007/PartnerControls"/>
    </TaxKeywordTaxHTField>
    <_ip_UnifiedCompliancePolicyProperties xmlns="http://schemas.microsoft.com/sharepoint/v3" xsi:nil="true"/>
    <TaxCatchAll xmlns="86144f90-c7b6-48d0-aae5-f5e9e48cc3d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0FAF844F8D8A5418E98F34D21016ED8" ma:contentTypeVersion="17" ma:contentTypeDescription="Create a new document." ma:contentTypeScope="" ma:versionID="2858803b8c6804fdc137be4329942ee3">
  <xsd:schema xmlns:xsd="http://www.w3.org/2001/XMLSchema" xmlns:xs="http://www.w3.org/2001/XMLSchema" xmlns:p="http://schemas.microsoft.com/office/2006/metadata/properties" xmlns:ns1="http://schemas.microsoft.com/sharepoint/v3" xmlns:ns2="86144f90-c7b6-48d0-aae5-f5e9e48cc3df" xmlns:ns3="0f0ae0ff-29c4-4766-b250-c1a9bee8d430" targetNamespace="http://schemas.microsoft.com/office/2006/metadata/properties" ma:root="true" ma:fieldsID="04d8a99e9b37cab27d9252feb61c8588" ns1:_="" ns2:_="" ns3:_="">
    <xsd:import namespace="http://schemas.microsoft.com/sharepoint/v3"/>
    <xsd:import namespace="86144f90-c7b6-48d0-aae5-f5e9e48cc3df"/>
    <xsd:import namespace="0f0ae0ff-29c4-4766-b250-c1a9bee8d4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2:TaxKeywordTaxHTField" minOccurs="0"/>
                <xsd:element ref="ns2:TaxCatchAll" minOccurs="0"/>
                <xsd:element ref="ns3:MediaServiceMetadata" minOccurs="0"/>
                <xsd:element ref="ns3:MediaServiceFastMetadata" minOccurs="0"/>
                <xsd:element ref="ns3:MediaServiceDateTaken" minOccurs="0"/>
                <xsd:element ref="ns3:MediaServiceAutoTags" minOccurs="0"/>
                <xsd:element ref="ns3:MediaServiceLocation" minOccurs="0"/>
                <xsd:element ref="ns1:_ip_UnifiedCompliancePolicyProperties" minOccurs="0"/>
                <xsd:element ref="ns1:_ip_UnifiedCompliancePolicyUIAction"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description="" ma:hidden="true" ma:internalName="_ip_UnifiedCompliancePolicyProperties">
      <xsd:simpleType>
        <xsd:restriction base="dms:Note"/>
      </xsd:simpleType>
    </xsd:element>
    <xsd:element name="_ip_UnifiedCompliancePolicyUIAction" ma:index="21" nillable="true" ma:displayName="Unified Compliance Policy UI Action" ma:descrip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KeywordTaxHTField" ma:index="13" nillable="true" ma:taxonomy="true" ma:internalName="TaxKeywordTaxHTField" ma:taxonomyFieldName="TaxKeyword" ma:displayName="Enterprise Keywords" ma:fieldId="{23f27201-bee3-471e-b2e7-b64fd8b7ca38}" ma:taxonomyMulti="true" ma:sspId="00000000-0000-0000-0000-000000000000" ma:termSetId="00000000-0000-0000-0000-000000000000" ma:anchorId="00000000-0000-0000-0000-000000000000" ma:open="true" ma:isKeyword="true">
      <xsd:complexType>
        <xsd:sequence>
          <xsd:element ref="pc:Terms" minOccurs="0" maxOccurs="1"/>
        </xsd:sequence>
      </xsd:complexType>
    </xsd:element>
    <xsd:element name="TaxCatchAll" ma:index="14" nillable="true" ma:displayName="Taxonomy Catch All Column" ma:description="" ma:hidden="true" ma:list="{22ec0cf8-456d-4606-8852-2ed8c6b517f4}" ma:internalName="TaxCatchAll" ma:showField="CatchAllData" ma:web="86144f90-c7b6-48d0-aae5-f5e9e48cc3d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f0ae0ff-29c4-4766-b250-c1a9bee8d430" elementFormDefault="qualified">
    <xsd:import namespace="http://schemas.microsoft.com/office/2006/documentManagement/types"/>
    <xsd:import namespace="http://schemas.microsoft.com/office/infopath/2007/PartnerControls"/>
    <xsd:element name="MediaServiceMetadata" ma:index="15" nillable="true" ma:displayName="MediaServiceMetadata" ma:description="" ma:hidden="true" ma:internalName="MediaServiceMetadata" ma:readOnly="true">
      <xsd:simpleType>
        <xsd:restriction base="dms:Note"/>
      </xsd:simpleType>
    </xsd:element>
    <xsd:element name="MediaServiceFastMetadata" ma:index="16" nillable="true" ma:displayName="MediaServiceFastMetadata" ma:description="" ma:hidden="true" ma:internalName="MediaServiceFastMetadata" ma:readOnly="true">
      <xsd:simpleType>
        <xsd:restriction base="dms:Note"/>
      </xsd:simpleType>
    </xsd:element>
    <xsd:element name="MediaServiceDateTaken" ma:index="17" nillable="true" ma:displayName="MediaServiceDateTaken" ma:description="" ma:hidden="true" ma:internalName="MediaServiceDateTaken" ma:readOnly="true">
      <xsd:simpleType>
        <xsd:restriction base="dms:Text"/>
      </xsd:simpleType>
    </xsd:element>
    <xsd:element name="MediaServiceAutoTags" ma:index="18" nillable="true" ma:displayName="MediaServiceAutoTags" ma:description="" ma:internalName="MediaServiceAutoTags" ma:readOnly="true">
      <xsd:simpleType>
        <xsd:restriction base="dms:Text"/>
      </xsd:simpleType>
    </xsd:element>
    <xsd:element name="MediaServiceLocation" ma:index="19" nillable="true" ma:displayName="MediaServiceLocation" ma:description="" ma:internalName="MediaServiceLocation" ma:readOnly="true">
      <xsd:simpleType>
        <xsd:restriction base="dms:Text"/>
      </xsd:simpleType>
    </xsd:element>
    <xsd:element name="MediaServiceOCR" ma:index="22" nillable="true" ma:displayName="MediaServiceOCR" ma:internalName="MediaServiceOCR" ma:readOnly="true">
      <xsd:simpleType>
        <xsd:restriction base="dms:Note">
          <xsd:maxLength value="255"/>
        </xsd:restriction>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GenerationTime" ma:index="24"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EF8F11D-A449-4684-B8E0-461263A2E192}">
  <ds:schemaRefs>
    <ds:schemaRef ds:uri="http://schemas.microsoft.com/office/2006/metadata/properties"/>
    <ds:schemaRef ds:uri="http://purl.org/dc/elements/1.1/"/>
    <ds:schemaRef ds:uri="http://schemas.microsoft.com/sharepoint/v3"/>
    <ds:schemaRef ds:uri="http://schemas.openxmlformats.org/package/2006/metadata/core-properties"/>
    <ds:schemaRef ds:uri="http://purl.org/dc/terms/"/>
    <ds:schemaRef ds:uri="http://www.w3.org/XML/1998/namespace"/>
    <ds:schemaRef ds:uri="http://purl.org/dc/dcmitype/"/>
    <ds:schemaRef ds:uri="http://schemas.microsoft.com/office/2006/documentManagement/types"/>
    <ds:schemaRef ds:uri="http://schemas.microsoft.com/office/infopath/2007/PartnerControls"/>
    <ds:schemaRef ds:uri="0f0ae0ff-29c4-4766-b250-c1a9bee8d430"/>
    <ds:schemaRef ds:uri="86144f90-c7b6-48d0-aae5-f5e9e48cc3df"/>
  </ds:schemaRefs>
</ds:datastoreItem>
</file>

<file path=customXml/itemProps2.xml><?xml version="1.0" encoding="utf-8"?>
<ds:datastoreItem xmlns:ds="http://schemas.openxmlformats.org/officeDocument/2006/customXml" ds:itemID="{96140ADB-708A-4D6F-B855-0D072FA57F2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6144f90-c7b6-48d0-aae5-f5e9e48cc3df"/>
    <ds:schemaRef ds:uri="0f0ae0ff-29c4-4766-b250-c1a9bee8d4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BE7001C-4FE1-4FF1-8D32-419BDEA7C0F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111</TotalTime>
  <Words>1065</Words>
  <Application>Microsoft Office PowerPoint</Application>
  <PresentationFormat>On-screen Show (4:3)</PresentationFormat>
  <Paragraphs>309</Paragraphs>
  <Slides>22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22</vt:i4>
      </vt:variant>
    </vt:vector>
  </HeadingPairs>
  <TitlesOfParts>
    <vt:vector size="28" baseType="lpstr">
      <vt:lpstr>Arial</vt:lpstr>
      <vt:lpstr>Calibri</vt:lpstr>
      <vt:lpstr>Calibri Light</vt:lpstr>
      <vt:lpstr>Century Gothic</vt:lpstr>
      <vt:lpstr>SassoonCRInfantMedium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Davina S</cp:lastModifiedBy>
  <cp:revision>3</cp:revision>
  <dcterms:created xsi:type="dcterms:W3CDTF">2018-03-17T10:08:43Z</dcterms:created>
  <dcterms:modified xsi:type="dcterms:W3CDTF">2019-02-28T10:01:32Z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0x01010060FAF844F8D8A5418E98F34D21016ED8</vt:lpwstr>
  </property>
  <property fmtid="{D5CDD505-2E9C-101B-9397-08002B2CF9AE}" pid="3" name="TaxKeyword">
    <vt:lpwstr/>
  </property>
  <property fmtid="{D5CDD505-2E9C-101B-9397-08002B2CF9AE}" pid="4" name="AuthorIds_UIVersion_1024">
    <vt:lpwstr>176</vt:lpwstr>
  </property>
  <property fmtid="{D5CDD505-2E9C-101B-9397-08002B2CF9AE}" pid="5" name="AuthorIds_UIVersion_2560">
    <vt:lpwstr>146</vt:lpwstr>
  </property>
</Properties>
</file>