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296" r:id="rId25"/>
    <p:sldId id="297" r:id="rId26"/>
    <p:sldId id="310" r:id="rId27"/>
    <p:sldId id="299" r:id="rId28"/>
    <p:sldId id="257" r:id="rId29"/>
    <p:sldId id="258" r:id="rId30"/>
    <p:sldId id="260" r:id="rId31"/>
    <p:sldId id="300" r:id="rId32"/>
    <p:sldId id="301" r:id="rId33"/>
    <p:sldId id="263" r:id="rId34"/>
    <p:sldId id="267" r:id="rId35"/>
    <p:sldId id="268" r:id="rId36"/>
    <p:sldId id="292" r:id="rId37"/>
    <p:sldId id="293" r:id="rId38"/>
    <p:sldId id="295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13" Type="http://schemas.openxmlformats.org/officeDocument/2006/relationships/image" Target="../media/image57.emf"/><Relationship Id="rId18" Type="http://schemas.openxmlformats.org/officeDocument/2006/relationships/image" Target="../media/image62.emf"/><Relationship Id="rId26" Type="http://schemas.openxmlformats.org/officeDocument/2006/relationships/image" Target="../media/image70.emf"/><Relationship Id="rId3" Type="http://schemas.openxmlformats.org/officeDocument/2006/relationships/image" Target="../media/image47.emf"/><Relationship Id="rId21" Type="http://schemas.openxmlformats.org/officeDocument/2006/relationships/image" Target="../media/image65.emf"/><Relationship Id="rId7" Type="http://schemas.openxmlformats.org/officeDocument/2006/relationships/image" Target="../media/image51.emf"/><Relationship Id="rId12" Type="http://schemas.openxmlformats.org/officeDocument/2006/relationships/image" Target="../media/image56.emf"/><Relationship Id="rId17" Type="http://schemas.openxmlformats.org/officeDocument/2006/relationships/image" Target="../media/image61.emf"/><Relationship Id="rId25" Type="http://schemas.openxmlformats.org/officeDocument/2006/relationships/image" Target="../media/image69.emf"/><Relationship Id="rId2" Type="http://schemas.openxmlformats.org/officeDocument/2006/relationships/image" Target="../media/image46.emf"/><Relationship Id="rId16" Type="http://schemas.openxmlformats.org/officeDocument/2006/relationships/image" Target="../media/image60.emf"/><Relationship Id="rId20" Type="http://schemas.openxmlformats.org/officeDocument/2006/relationships/image" Target="../media/image64.emf"/><Relationship Id="rId29" Type="http://schemas.openxmlformats.org/officeDocument/2006/relationships/image" Target="../media/image7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emf"/><Relationship Id="rId11" Type="http://schemas.openxmlformats.org/officeDocument/2006/relationships/image" Target="../media/image55.emf"/><Relationship Id="rId24" Type="http://schemas.openxmlformats.org/officeDocument/2006/relationships/image" Target="../media/image68.emf"/><Relationship Id="rId5" Type="http://schemas.openxmlformats.org/officeDocument/2006/relationships/image" Target="../media/image49.emf"/><Relationship Id="rId15" Type="http://schemas.openxmlformats.org/officeDocument/2006/relationships/image" Target="../media/image59.emf"/><Relationship Id="rId23" Type="http://schemas.openxmlformats.org/officeDocument/2006/relationships/image" Target="../media/image67.emf"/><Relationship Id="rId28" Type="http://schemas.openxmlformats.org/officeDocument/2006/relationships/image" Target="../media/image72.emf"/><Relationship Id="rId10" Type="http://schemas.openxmlformats.org/officeDocument/2006/relationships/image" Target="../media/image54.emf"/><Relationship Id="rId19" Type="http://schemas.openxmlformats.org/officeDocument/2006/relationships/image" Target="../media/image63.emf"/><Relationship Id="rId4" Type="http://schemas.openxmlformats.org/officeDocument/2006/relationships/image" Target="../media/image48.emf"/><Relationship Id="rId9" Type="http://schemas.openxmlformats.org/officeDocument/2006/relationships/image" Target="../media/image53.emf"/><Relationship Id="rId14" Type="http://schemas.openxmlformats.org/officeDocument/2006/relationships/image" Target="../media/image58.emf"/><Relationship Id="rId22" Type="http://schemas.openxmlformats.org/officeDocument/2006/relationships/image" Target="../media/image66.emf"/><Relationship Id="rId27" Type="http://schemas.openxmlformats.org/officeDocument/2006/relationships/image" Target="../media/image71.emf"/><Relationship Id="rId30" Type="http://schemas.openxmlformats.org/officeDocument/2006/relationships/image" Target="../media/image74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16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47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89" y="163986"/>
            <a:ext cx="4719234" cy="6439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5231675" y="1006541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89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7164" r="1904" b="2170"/>
          <a:stretch/>
        </p:blipFill>
        <p:spPr>
          <a:xfrm rot="16200000">
            <a:off x="-565047" y="1009185"/>
            <a:ext cx="6551183" cy="48724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t="6402" r="4000" b="4709"/>
          <a:stretch/>
        </p:blipFill>
        <p:spPr>
          <a:xfrm rot="16200000">
            <a:off x="5168938" y="995511"/>
            <a:ext cx="6656908" cy="47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45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7164" r="1714" b="3440"/>
          <a:stretch/>
        </p:blipFill>
        <p:spPr>
          <a:xfrm rot="16200000">
            <a:off x="-548641" y="1005838"/>
            <a:ext cx="6609809" cy="4807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8942" r="3619" b="2169"/>
          <a:stretch/>
        </p:blipFill>
        <p:spPr>
          <a:xfrm rot="16200000">
            <a:off x="5132008" y="942219"/>
            <a:ext cx="6521757" cy="484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35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5" t="7417" r="3048" b="2931"/>
          <a:stretch/>
        </p:blipFill>
        <p:spPr>
          <a:xfrm rot="16200000">
            <a:off x="-293913" y="1116872"/>
            <a:ext cx="6244045" cy="4611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3862" r="1525" b="6741"/>
          <a:stretch/>
        </p:blipFill>
        <p:spPr>
          <a:xfrm rot="16200000">
            <a:off x="5223625" y="973183"/>
            <a:ext cx="6652035" cy="489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02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5894" r="3618" b="2931"/>
          <a:stretch/>
        </p:blipFill>
        <p:spPr>
          <a:xfrm rot="16200000">
            <a:off x="-277991" y="957258"/>
            <a:ext cx="6643276" cy="49377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6" t="6656" r="1905" b="2931"/>
          <a:stretch/>
        </p:blipFill>
        <p:spPr>
          <a:xfrm rot="16200000">
            <a:off x="5164252" y="857726"/>
            <a:ext cx="6614028" cy="510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4318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t="10212" r="1524"/>
          <a:stretch/>
        </p:blipFill>
        <p:spPr>
          <a:xfrm rot="16200000">
            <a:off x="-456232" y="1083249"/>
            <a:ext cx="6542559" cy="46634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240" y="143687"/>
            <a:ext cx="5108891" cy="663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799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6402" r="4381" b="3947"/>
          <a:stretch/>
        </p:blipFill>
        <p:spPr>
          <a:xfrm rot="16200000">
            <a:off x="-389554" y="964317"/>
            <a:ext cx="6552894" cy="49638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8942" r="4571" b="3693"/>
          <a:stretch/>
        </p:blipFill>
        <p:spPr>
          <a:xfrm rot="16200000">
            <a:off x="5172343" y="1026754"/>
            <a:ext cx="6571716" cy="482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594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3" t="11228" r="3619" b="1915"/>
          <a:stretch/>
        </p:blipFill>
        <p:spPr>
          <a:xfrm rot="16200000">
            <a:off x="2585529" y="1059005"/>
            <a:ext cx="6402634" cy="478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4" t="8688" r="5905" b="2424"/>
          <a:stretch/>
        </p:blipFill>
        <p:spPr>
          <a:xfrm rot="16200000">
            <a:off x="2414690" y="1125345"/>
            <a:ext cx="6417747" cy="482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55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280" y="788323"/>
            <a:ext cx="5806520" cy="580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1" y="631569"/>
            <a:ext cx="5871835" cy="587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918951"/>
            <a:ext cx="5649766" cy="56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2268" y="618506"/>
            <a:ext cx="5793458" cy="579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75" y="749134"/>
            <a:ext cx="5806519" cy="580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0" y="714375"/>
            <a:ext cx="8001000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te Infantil e Educativo - Jogos, Brincadeiras, Educação Infanti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180" y="442912"/>
            <a:ext cx="3854722" cy="6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449"/>
          <a:stretch/>
        </p:blipFill>
        <p:spPr>
          <a:xfrm>
            <a:off x="3198222" y="906235"/>
            <a:ext cx="5305697" cy="532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81</Words>
  <Application>Microsoft Office PowerPoint</Application>
  <PresentationFormat>Widescreen</PresentationFormat>
  <Paragraphs>18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16th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35</cp:revision>
  <dcterms:created xsi:type="dcterms:W3CDTF">2020-03-22T15:29:57Z</dcterms:created>
  <dcterms:modified xsi:type="dcterms:W3CDTF">2020-07-05T18:36:31Z</dcterms:modified>
</cp:coreProperties>
</file>