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96" r:id="rId20"/>
    <p:sldId id="297" r:id="rId21"/>
    <p:sldId id="263" r:id="rId22"/>
    <p:sldId id="267" r:id="rId23"/>
    <p:sldId id="260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Monday </a:t>
            </a:r>
            <a:r>
              <a:rPr lang="en-GB" sz="3600" dirty="0" smtClean="0"/>
              <a:t>30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</a:t>
            </a:r>
            <a:r>
              <a:rPr lang="en-GB" sz="3600" dirty="0" smtClean="0"/>
              <a:t>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79388" y="318060"/>
            <a:ext cx="6002463" cy="6000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8304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670757"/>
            <a:ext cx="5780395" cy="5778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066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8028" y="644631"/>
            <a:ext cx="5937149" cy="5935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5411" y="592379"/>
            <a:ext cx="5675891" cy="567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9469" y="605443"/>
            <a:ext cx="5767332" cy="576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Right Hand Clip Art At Clker - Green Left Hand - Free Transparent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2751" y="759504"/>
            <a:ext cx="8001000" cy="6457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night clipart friendly, Knight friendly Transparent FREE for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1129" y="-339634"/>
            <a:ext cx="7620000" cy="76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Scared Clipart #1269202 - Illustration by BNP Design Studio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63"/>
          <a:stretch/>
        </p:blipFill>
        <p:spPr bwMode="auto">
          <a:xfrm>
            <a:off x="2715895" y="588781"/>
            <a:ext cx="6166847" cy="602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Monday 30th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31</cp:revision>
  <dcterms:created xsi:type="dcterms:W3CDTF">2020-03-22T15:29:57Z</dcterms:created>
  <dcterms:modified xsi:type="dcterms:W3CDTF">2020-06-25T19:09:49Z</dcterms:modified>
</cp:coreProperties>
</file>