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2" r:id="rId20"/>
    <p:sldId id="296" r:id="rId21"/>
    <p:sldId id="297" r:id="rId22"/>
    <p:sldId id="298" r:id="rId23"/>
    <p:sldId id="268" r:id="rId24"/>
    <p:sldId id="260" r:id="rId25"/>
    <p:sldId id="263" r:id="rId26"/>
    <p:sldId id="26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14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5412" y="500940"/>
            <a:ext cx="5453823" cy="545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5148" y="474814"/>
            <a:ext cx="5571389" cy="556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48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4" y="696883"/>
            <a:ext cx="5649766" cy="56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032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520" y="670756"/>
            <a:ext cx="5391853" cy="539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5688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2909" y="562199"/>
            <a:ext cx="6150907" cy="585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126" y="509049"/>
            <a:ext cx="7267199" cy="56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342" y="1041929"/>
            <a:ext cx="7061418" cy="523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14th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2020-05-06T14:14:12Z</dcterms:modified>
</cp:coreProperties>
</file>