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7" r:id="rId20"/>
    <p:sldId id="296" r:id="rId21"/>
    <p:sldId id="297" r:id="rId22"/>
    <p:sldId id="298" r:id="rId23"/>
    <p:sldId id="299" r:id="rId24"/>
    <p:sldId id="268" r:id="rId25"/>
    <p:sldId id="260" r:id="rId26"/>
    <p:sldId id="263" r:id="rId27"/>
    <p:sldId id="292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r>
              <a:rPr lang="en-GB" smtClean="0"/>
              <a:t/>
            </a:r>
            <a:br>
              <a:rPr lang="en-GB" smtClean="0"/>
            </a:br>
            <a:r>
              <a:rPr lang="en-GB" sz="3600" smtClean="0"/>
              <a:t>Monday 8</a:t>
            </a:r>
            <a:r>
              <a:rPr lang="en-GB" sz="3600" baseline="30000" smtClean="0"/>
              <a:t>th</a:t>
            </a:r>
            <a:r>
              <a:rPr lang="en-GB" sz="3600" smtClean="0"/>
              <a:t> June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1903" y="631568"/>
            <a:ext cx="5440760" cy="5439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7582" y="553191"/>
            <a:ext cx="5728144" cy="572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4822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6405" y="1036517"/>
            <a:ext cx="5297069" cy="529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2997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2349" y="657693"/>
            <a:ext cx="5662828" cy="5661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7391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1456" y="566254"/>
            <a:ext cx="6159217" cy="6157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5548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Free Santa Hat Clipart, Download Free Clip Art, Free Clip Art on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2" name="Picture 4" descr="Clipart images duck, Clipart images duck Transparent FREE for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568" y="339636"/>
            <a:ext cx="6734741" cy="617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Free Free Bug Clipart, Download Free Clip Art, Free Clip Art o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6867" y="1361803"/>
            <a:ext cx="3619500" cy="40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Transparent Ringmaster Png - Rat With A Hat Clipart, Png Download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036" y="418645"/>
            <a:ext cx="4703809" cy="5879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61</Words>
  <Application>Microsoft Office PowerPoint</Application>
  <PresentationFormat>Widescreen</PresentationFormat>
  <Paragraphs>16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Monday 8th June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35</cp:revision>
  <dcterms:created xsi:type="dcterms:W3CDTF">2020-03-22T15:29:57Z</dcterms:created>
  <dcterms:modified xsi:type="dcterms:W3CDTF">2020-05-27T14:54:02Z</dcterms:modified>
</cp:coreProperties>
</file>