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41" d="100"/>
          <a:sy n="41" d="100"/>
        </p:scale>
        <p:origin x="48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7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467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225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55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83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78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860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0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90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553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1B362-DA5C-4EF4-97AD-C11DD3CB0CD1}" type="datetimeFigureOut">
              <a:rPr lang="en-GB" smtClean="0"/>
              <a:t>24/04/2020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06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50" y="61912"/>
            <a:ext cx="2102792" cy="2321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690" y="0"/>
            <a:ext cx="2173356" cy="2445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240905" y="12382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 smtClean="0"/>
              <a:t>Year 4</a:t>
            </a:r>
            <a:br>
              <a:rPr lang="en-US" altLang="en-US" sz="3600" dirty="0" smtClean="0"/>
            </a:br>
            <a:r>
              <a:rPr lang="en-US" altLang="en-US" sz="3600" dirty="0" smtClean="0"/>
              <a:t>Mental </a:t>
            </a:r>
            <a:r>
              <a:rPr lang="en-US" altLang="en-US" sz="3600" dirty="0" err="1" smtClean="0"/>
              <a:t>Maths</a:t>
            </a:r>
            <a:r>
              <a:rPr lang="en-US" altLang="en-US" sz="3600" dirty="0" smtClean="0"/>
              <a:t> </a:t>
            </a:r>
            <a:br>
              <a:rPr lang="en-US" altLang="en-US" sz="3600" dirty="0" smtClean="0"/>
            </a:br>
            <a:r>
              <a:rPr lang="en-US" altLang="en-US" sz="3600" dirty="0" smtClean="0"/>
              <a:t>Week </a:t>
            </a:r>
            <a:r>
              <a:rPr lang="en-US" altLang="en-US" sz="3600" dirty="0" smtClean="0"/>
              <a:t>2 </a:t>
            </a:r>
            <a:r>
              <a:rPr lang="en-US" altLang="en-US" sz="3600" dirty="0" smtClean="0"/>
              <a:t>Day </a:t>
            </a:r>
            <a:r>
              <a:rPr lang="en-US" altLang="en-US" sz="3600" dirty="0" smtClean="0"/>
              <a:t>2</a:t>
            </a:r>
            <a:endParaRPr lang="en-US" altLang="en-US" sz="3600" dirty="0" smtClean="0"/>
          </a:p>
        </p:txBody>
      </p:sp>
      <p:pic>
        <p:nvPicPr>
          <p:cNvPr id="11" name="Picture 10" descr="Year-4--Block-3-Mental-Maths--Test-4-Week-8 [Compatibility Mode] - PowerPoint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63" t="32479" r="12467" b="37778"/>
          <a:stretch/>
        </p:blipFill>
        <p:spPr>
          <a:xfrm>
            <a:off x="1453662" y="1565276"/>
            <a:ext cx="4103077" cy="2039816"/>
          </a:xfrm>
          <a:prstGeom prst="rect">
            <a:avLst/>
          </a:prstGeom>
        </p:spPr>
      </p:pic>
      <p:pic>
        <p:nvPicPr>
          <p:cNvPr id="12" name="Picture 11" descr="Year-4--Block-3-Mental-Maths--Test-4-Week-8 [Compatibility Mode] - PowerPoint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13" t="32137" r="8822" b="31282"/>
          <a:stretch/>
        </p:blipFill>
        <p:spPr>
          <a:xfrm>
            <a:off x="1484767" y="3854086"/>
            <a:ext cx="4173415" cy="2508739"/>
          </a:xfrm>
          <a:prstGeom prst="rect">
            <a:avLst/>
          </a:prstGeom>
        </p:spPr>
      </p:pic>
      <p:pic>
        <p:nvPicPr>
          <p:cNvPr id="13" name="Picture 12" descr="Year-4--Block-3-Mental-Maths--Test-4-Week-8 [Compatibility Mode] - PowerPoint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78" t="30427" r="9916" b="26838"/>
          <a:stretch/>
        </p:blipFill>
        <p:spPr>
          <a:xfrm>
            <a:off x="6563493" y="1985263"/>
            <a:ext cx="4079631" cy="2930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04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10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4 Mental Maths  Week 2 Day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Mental Maths  Day 1</dc:title>
  <dc:creator>Beth Martin</dc:creator>
  <cp:lastModifiedBy>Beth Martin</cp:lastModifiedBy>
  <cp:revision>8</cp:revision>
  <dcterms:created xsi:type="dcterms:W3CDTF">2020-03-20T16:36:40Z</dcterms:created>
  <dcterms:modified xsi:type="dcterms:W3CDTF">2020-04-24T14:49:56Z</dcterms:modified>
</cp:coreProperties>
</file>