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96" r:id="rId21"/>
    <p:sldId id="297" r:id="rId22"/>
    <p:sldId id="263" r:id="rId23"/>
    <p:sldId id="267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359" y="560661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16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1" y="932014"/>
            <a:ext cx="5532200" cy="55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639" y="226620"/>
            <a:ext cx="6733984" cy="673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6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582" y="357248"/>
            <a:ext cx="6120029" cy="6118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9707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148" y="696883"/>
            <a:ext cx="6106966" cy="610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029" y="696882"/>
            <a:ext cx="5806519" cy="580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5102"/>
          <a:stretch/>
        </p:blipFill>
        <p:spPr>
          <a:xfrm>
            <a:off x="2427514" y="814796"/>
            <a:ext cx="5736772" cy="571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Snowman Image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511" y="519112"/>
            <a:ext cx="4787901" cy="5836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Free Crow Bird Cliparts, Download Free Clip Art, Free Clip Art on ..."/>
          <p:cNvSpPr>
            <a:spLocks noChangeAspect="1" noChangeArrowheads="1"/>
          </p:cNvSpPr>
          <p:nvPr/>
        </p:nvSpPr>
        <p:spPr bwMode="auto">
          <a:xfrm>
            <a:off x="2098675" y="155575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5649" y="1343025"/>
            <a:ext cx="5691188" cy="484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16th June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2020-06-13T13:00:52Z</dcterms:modified>
</cp:coreProperties>
</file>