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f5d9d8e7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f5d9d8e7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7f5d9d8e75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7f5d9d8e75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7f5d9d8e75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7f5d9d8e75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f5d9d8e75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f5d9d8e75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7f5d9d8e75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7f5d9d8e75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f5d9d8e75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f5d9d8e75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f5d9d8e75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f5d9d8e75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Key to Adding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123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Try and do this question without the slides, if you get stuck, have a look, but attempt it first.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4462025" y="1152475"/>
            <a:ext cx="4370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Look at the star line. It equals 20.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Take 20 and divide it by ? to give you = ?</a:t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b="17176" l="4881" r="54307" t="19767"/>
          <a:stretch/>
        </p:blipFill>
        <p:spPr>
          <a:xfrm>
            <a:off x="446200" y="1017725"/>
            <a:ext cx="3731874" cy="3241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4462025" y="1152475"/>
            <a:ext cx="4370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Look at the star line. It equals 20.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Take 20 and divide it by 4 to give you = 5</a:t>
            </a:r>
            <a:endParaRPr/>
          </a:p>
        </p:txBody>
      </p:sp>
      <p:pic>
        <p:nvPicPr>
          <p:cNvPr id="69" name="Google Shape;69;p15"/>
          <p:cNvPicPr preferRelativeResize="0"/>
          <p:nvPr/>
        </p:nvPicPr>
        <p:blipFill rotWithShape="1">
          <a:blip r:embed="rId3">
            <a:alphaModFix/>
          </a:blip>
          <a:srcRect b="17176" l="4881" r="54307" t="19767"/>
          <a:stretch/>
        </p:blipFill>
        <p:spPr>
          <a:xfrm>
            <a:off x="446200" y="1017725"/>
            <a:ext cx="3731874" cy="3241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6"/>
          <p:cNvSpPr txBox="1"/>
          <p:nvPr>
            <p:ph idx="1" type="body"/>
          </p:nvPr>
        </p:nvSpPr>
        <p:spPr>
          <a:xfrm>
            <a:off x="4462025" y="1152475"/>
            <a:ext cx="4370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Next, look at this line with the arrow </a:t>
            </a:r>
            <a:r>
              <a:rPr lang="en-GB"/>
              <a:t>pointing</a:t>
            </a:r>
            <a:r>
              <a:rPr lang="en-GB"/>
              <a:t> towards it. Hmmm … I think you can work this out ...</a:t>
            </a:r>
            <a:endParaRPr/>
          </a:p>
        </p:txBody>
      </p:sp>
      <p:pic>
        <p:nvPicPr>
          <p:cNvPr id="76" name="Google Shape;76;p16"/>
          <p:cNvPicPr preferRelativeResize="0"/>
          <p:nvPr/>
        </p:nvPicPr>
        <p:blipFill rotWithShape="1">
          <a:blip r:embed="rId3">
            <a:alphaModFix/>
          </a:blip>
          <a:srcRect b="17176" l="4881" r="54307" t="19767"/>
          <a:stretch/>
        </p:blipFill>
        <p:spPr>
          <a:xfrm>
            <a:off x="446200" y="1017725"/>
            <a:ext cx="3731874" cy="324147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6"/>
          <p:cNvSpPr/>
          <p:nvPr/>
        </p:nvSpPr>
        <p:spPr>
          <a:xfrm>
            <a:off x="673375" y="4380900"/>
            <a:ext cx="462300" cy="5727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7"/>
          <p:cNvSpPr txBox="1"/>
          <p:nvPr>
            <p:ph idx="1" type="body"/>
          </p:nvPr>
        </p:nvSpPr>
        <p:spPr>
          <a:xfrm>
            <a:off x="4462025" y="1152475"/>
            <a:ext cx="4370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If not;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You have 3 stars which equal 5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So … 5+5+5+ = 15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18 (the total) - 15 = </a:t>
            </a:r>
            <a:endParaRPr/>
          </a:p>
        </p:txBody>
      </p:sp>
      <p:pic>
        <p:nvPicPr>
          <p:cNvPr id="84" name="Google Shape;84;p17"/>
          <p:cNvPicPr preferRelativeResize="0"/>
          <p:nvPr/>
        </p:nvPicPr>
        <p:blipFill rotWithShape="1">
          <a:blip r:embed="rId3">
            <a:alphaModFix/>
          </a:blip>
          <a:srcRect b="17176" l="4881" r="54307" t="19767"/>
          <a:stretch/>
        </p:blipFill>
        <p:spPr>
          <a:xfrm>
            <a:off x="446200" y="1017725"/>
            <a:ext cx="3731874" cy="324147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7"/>
          <p:cNvSpPr/>
          <p:nvPr/>
        </p:nvSpPr>
        <p:spPr>
          <a:xfrm>
            <a:off x="673375" y="4380900"/>
            <a:ext cx="462300" cy="5727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8"/>
          <p:cNvSpPr txBox="1"/>
          <p:nvPr>
            <p:ph idx="1" type="body"/>
          </p:nvPr>
        </p:nvSpPr>
        <p:spPr>
          <a:xfrm>
            <a:off x="4462025" y="1152475"/>
            <a:ext cx="4370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 are nearly there.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Look at this line (arrow). Have a go yourself.</a:t>
            </a:r>
            <a:endParaRPr/>
          </a:p>
        </p:txBody>
      </p:sp>
      <p:pic>
        <p:nvPicPr>
          <p:cNvPr id="92" name="Google Shape;92;p18"/>
          <p:cNvPicPr preferRelativeResize="0"/>
          <p:nvPr/>
        </p:nvPicPr>
        <p:blipFill rotWithShape="1">
          <a:blip r:embed="rId3">
            <a:alphaModFix/>
          </a:blip>
          <a:srcRect b="17176" l="4881" r="54307" t="19767"/>
          <a:stretch/>
        </p:blipFill>
        <p:spPr>
          <a:xfrm>
            <a:off x="446200" y="1017725"/>
            <a:ext cx="3731874" cy="3241475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8"/>
          <p:cNvSpPr/>
          <p:nvPr/>
        </p:nvSpPr>
        <p:spPr>
          <a:xfrm>
            <a:off x="1395400" y="4389025"/>
            <a:ext cx="462300" cy="5727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19"/>
          <p:cNvSpPr txBox="1"/>
          <p:nvPr>
            <p:ph idx="1" type="body"/>
          </p:nvPr>
        </p:nvSpPr>
        <p:spPr>
          <a:xfrm>
            <a:off x="4462025" y="1152475"/>
            <a:ext cx="4370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Ok, you should be working this out by yourself.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Star = 5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Circle = 3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5+3 = 8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12 - 8 = 4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4 divided by 2 (there are 2 circles) = ?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00" name="Google Shape;100;p19"/>
          <p:cNvPicPr preferRelativeResize="0"/>
          <p:nvPr/>
        </p:nvPicPr>
        <p:blipFill rotWithShape="1">
          <a:blip r:embed="rId3">
            <a:alphaModFix/>
          </a:blip>
          <a:srcRect b="17176" l="4881" r="54307" t="19767"/>
          <a:stretch/>
        </p:blipFill>
        <p:spPr>
          <a:xfrm>
            <a:off x="446200" y="1017725"/>
            <a:ext cx="3731874" cy="3241475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9"/>
          <p:cNvSpPr/>
          <p:nvPr/>
        </p:nvSpPr>
        <p:spPr>
          <a:xfrm>
            <a:off x="1395400" y="4389025"/>
            <a:ext cx="462300" cy="5727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 more help! </a:t>
            </a:r>
            <a:endParaRPr/>
          </a:p>
        </p:txBody>
      </p:sp>
      <p:pic>
        <p:nvPicPr>
          <p:cNvPr id="107" name="Google Shape;107;p20"/>
          <p:cNvPicPr preferRelativeResize="0"/>
          <p:nvPr/>
        </p:nvPicPr>
        <p:blipFill rotWithShape="1">
          <a:blip r:embed="rId3">
            <a:alphaModFix/>
          </a:blip>
          <a:srcRect b="17176" l="4881" r="54307" t="19767"/>
          <a:stretch/>
        </p:blipFill>
        <p:spPr>
          <a:xfrm>
            <a:off x="446200" y="1017725"/>
            <a:ext cx="3731874" cy="3241475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0"/>
          <p:cNvSpPr/>
          <p:nvPr/>
        </p:nvSpPr>
        <p:spPr>
          <a:xfrm>
            <a:off x="1395400" y="4389025"/>
            <a:ext cx="462300" cy="5727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