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0" r:id="rId20"/>
    <p:sldId id="296" r:id="rId21"/>
    <p:sldId id="297" r:id="rId22"/>
    <p:sldId id="263" r:id="rId23"/>
    <p:sldId id="267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25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6588" y="644631"/>
            <a:ext cx="5349321" cy="5347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0462" y="971203"/>
            <a:ext cx="5519138" cy="551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969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085" y="814448"/>
            <a:ext cx="5532200" cy="553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0351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903" y="840574"/>
            <a:ext cx="5911023" cy="590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2531" y="644631"/>
            <a:ext cx="5479949" cy="547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094" y="507273"/>
            <a:ext cx="5326380" cy="6197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320" y="545446"/>
            <a:ext cx="4597773" cy="620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nk Pair of Socks | Sock image, Clip art, Soc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928" y="1021977"/>
            <a:ext cx="5057775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25th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30</cp:revision>
  <dcterms:created xsi:type="dcterms:W3CDTF">2020-03-22T15:29:57Z</dcterms:created>
  <dcterms:modified xsi:type="dcterms:W3CDTF">2020-06-17T21:07:19Z</dcterms:modified>
</cp:coreProperties>
</file>