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69" r:id="rId6"/>
    <p:sldId id="271" r:id="rId7"/>
    <p:sldId id="270" r:id="rId8"/>
    <p:sldId id="261" r:id="rId9"/>
    <p:sldId id="260" r:id="rId10"/>
    <p:sldId id="262" r:id="rId11"/>
    <p:sldId id="263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Monday 30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March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600" dirty="0" smtClean="0"/>
              <a:t>This week we are thinking about special friends.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1501017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 </a:t>
            </a:r>
            <a:r>
              <a:rPr lang="en-GB" dirty="0" err="1" smtClean="0"/>
              <a:t>sh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53501" y="2275341"/>
            <a:ext cx="4677228" cy="3507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062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</a:t>
            </a:r>
            <a:r>
              <a:rPr lang="en-GB" dirty="0" err="1" smtClean="0"/>
              <a:t>hhhh</a:t>
            </a:r>
            <a:r>
              <a:rPr lang="en-GB" dirty="0" smtClean="0"/>
              <a:t> says the horse to the hissing snake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15523" y="2412730"/>
            <a:ext cx="4677229" cy="350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205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9913" y="905888"/>
            <a:ext cx="5519138" cy="551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0989" y="1154084"/>
            <a:ext cx="5022748" cy="5021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1171" y="971203"/>
            <a:ext cx="5061938" cy="506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775" y="527065"/>
            <a:ext cx="5506075" cy="5504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5229" y="958141"/>
            <a:ext cx="4865995" cy="4864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783" y="762197"/>
            <a:ext cx="5780394" cy="577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82</Words>
  <Application>Microsoft Office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30th March </vt:lpstr>
      <vt:lpstr>Write your name!</vt:lpstr>
      <vt:lpstr>Sound out each word using Fred Fingers</vt:lpstr>
      <vt:lpstr>Use your alphabet chart to help you write.</vt:lpstr>
      <vt:lpstr>Special friends: – 2 (or 3 letters) which make one sound (digraph or trigraph)</vt:lpstr>
      <vt:lpstr>Today we are practising - sh</vt:lpstr>
      <vt:lpstr>shhhh says the horse to the hissing snake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16</cp:revision>
  <dcterms:created xsi:type="dcterms:W3CDTF">2020-03-22T15:29:57Z</dcterms:created>
  <dcterms:modified xsi:type="dcterms:W3CDTF">2020-03-30T06:27:16Z</dcterms:modified>
</cp:coreProperties>
</file>