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92" r:id="rId7"/>
    <p:sldId id="390" r:id="rId8"/>
    <p:sldId id="393" r:id="rId9"/>
    <p:sldId id="407" r:id="rId10"/>
    <p:sldId id="360" r:id="rId11"/>
    <p:sldId id="399" r:id="rId12"/>
    <p:sldId id="396" r:id="rId13"/>
    <p:sldId id="400" r:id="rId14"/>
    <p:sldId id="395" r:id="rId15"/>
    <p:sldId id="401" r:id="rId16"/>
    <p:sldId id="394" r:id="rId17"/>
    <p:sldId id="412" r:id="rId18"/>
    <p:sldId id="314" r:id="rId19"/>
    <p:sldId id="403" r:id="rId20"/>
    <p:sldId id="386" r:id="rId21"/>
    <p:sldId id="410" r:id="rId22"/>
    <p:sldId id="405" r:id="rId23"/>
    <p:sldId id="397" r:id="rId24"/>
    <p:sldId id="406"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CF7F449-A8A6-4BB6-A2A9-8F18F826DF6F}" v="1" dt="2019-03-07T22:42:16.7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458" autoAdjust="0"/>
    <p:restoredTop sz="94660"/>
  </p:normalViewPr>
  <p:slideViewPr>
    <p:cSldViewPr snapToGrid="0">
      <p:cViewPr>
        <p:scale>
          <a:sx n="68" d="100"/>
          <a:sy n="68" d="100"/>
        </p:scale>
        <p:origin x="132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heresa Hodgson" userId="213b339f-9e68-4d61-b6e1-9aa385d3ff46" providerId="ADAL" clId="{0E50CFCC-B7B4-4CC3-BA8A-82EBD274C46D}"/>
    <pc:docChg chg="undo custSel addSld delSld modSld sldOrd">
      <pc:chgData name="Theresa Hodgson" userId="213b339f-9e68-4d61-b6e1-9aa385d3ff46" providerId="ADAL" clId="{0E50CFCC-B7B4-4CC3-BA8A-82EBD274C46D}" dt="2019-03-01T17:39:41.311" v="932" actId="207"/>
      <pc:docMkLst>
        <pc:docMk/>
      </pc:docMkLst>
      <pc:sldChg chg="delSp modSp">
        <pc:chgData name="Theresa Hodgson" userId="213b339f-9e68-4d61-b6e1-9aa385d3ff46" providerId="ADAL" clId="{0E50CFCC-B7B4-4CC3-BA8A-82EBD274C46D}" dt="2019-03-01T14:52:22.282" v="65" actId="478"/>
        <pc:sldMkLst>
          <pc:docMk/>
          <pc:sldMk cId="2637481266" sldId="256"/>
        </pc:sldMkLst>
        <pc:spChg chg="del">
          <ac:chgData name="Theresa Hodgson" userId="213b339f-9e68-4d61-b6e1-9aa385d3ff46" providerId="ADAL" clId="{0E50CFCC-B7B4-4CC3-BA8A-82EBD274C46D}" dt="2019-03-01T14:52:22.282" v="65" actId="478"/>
          <ac:spMkLst>
            <pc:docMk/>
            <pc:sldMk cId="2637481266" sldId="256"/>
            <ac:spMk id="2" creationId="{0743FA01-67A1-4238-8658-EAFB494DA602}"/>
          </ac:spMkLst>
        </pc:spChg>
        <pc:spChg chg="mod">
          <ac:chgData name="Theresa Hodgson" userId="213b339f-9e68-4d61-b6e1-9aa385d3ff46" providerId="ADAL" clId="{0E50CFCC-B7B4-4CC3-BA8A-82EBD274C46D}" dt="2019-03-01T14:52:19.737" v="64" actId="207"/>
          <ac:spMkLst>
            <pc:docMk/>
            <pc:sldMk cId="2637481266" sldId="256"/>
            <ac:spMk id="19" creationId="{5252A847-DE45-4FA3-A1F8-EEBEB845FF8E}"/>
          </ac:spMkLst>
        </pc:spChg>
      </pc:sldChg>
      <pc:sldChg chg="modSp ord">
        <pc:chgData name="Theresa Hodgson" userId="213b339f-9e68-4d61-b6e1-9aa385d3ff46" providerId="ADAL" clId="{0E50CFCC-B7B4-4CC3-BA8A-82EBD274C46D}" dt="2019-03-01T16:08:11.307" v="806" actId="255"/>
        <pc:sldMkLst>
          <pc:docMk/>
          <pc:sldMk cId="636014570" sldId="314"/>
        </pc:sldMkLst>
        <pc:spChg chg="mod">
          <ac:chgData name="Theresa Hodgson" userId="213b339f-9e68-4d61-b6e1-9aa385d3ff46" providerId="ADAL" clId="{0E50CFCC-B7B4-4CC3-BA8A-82EBD274C46D}" dt="2019-03-01T16:08:11.307" v="806" actId="255"/>
          <ac:spMkLst>
            <pc:docMk/>
            <pc:sldMk cId="636014570" sldId="314"/>
            <ac:spMk id="19" creationId="{5252A847-DE45-4FA3-A1F8-EEBEB845FF8E}"/>
          </ac:spMkLst>
        </pc:spChg>
      </pc:sldChg>
      <pc:sldChg chg="addSp modSp add del">
        <pc:chgData name="Theresa Hodgson" userId="213b339f-9e68-4d61-b6e1-9aa385d3ff46" providerId="ADAL" clId="{0E50CFCC-B7B4-4CC3-BA8A-82EBD274C46D}" dt="2019-03-01T16:10:28.864" v="832" actId="404"/>
        <pc:sldMkLst>
          <pc:docMk/>
          <pc:sldMk cId="36917022" sldId="360"/>
        </pc:sldMkLst>
        <pc:spChg chg="mod">
          <ac:chgData name="Theresa Hodgson" userId="213b339f-9e68-4d61-b6e1-9aa385d3ff46" providerId="ADAL" clId="{0E50CFCC-B7B4-4CC3-BA8A-82EBD274C46D}" dt="2019-03-01T15:31:42.359" v="274"/>
          <ac:spMkLst>
            <pc:docMk/>
            <pc:sldMk cId="36917022" sldId="360"/>
            <ac:spMk id="19" creationId="{5252A847-DE45-4FA3-A1F8-EEBEB845FF8E}"/>
          </ac:spMkLst>
        </pc:spChg>
        <pc:graphicFrameChg chg="add mod modGraphic">
          <ac:chgData name="Theresa Hodgson" userId="213b339f-9e68-4d61-b6e1-9aa385d3ff46" providerId="ADAL" clId="{0E50CFCC-B7B4-4CC3-BA8A-82EBD274C46D}" dt="2019-03-01T16:10:28.864" v="832" actId="404"/>
          <ac:graphicFrameMkLst>
            <pc:docMk/>
            <pc:sldMk cId="36917022" sldId="360"/>
            <ac:graphicFrameMk id="6" creationId="{F52F3539-FB33-434E-86C5-859E123F3D0B}"/>
          </ac:graphicFrameMkLst>
        </pc:graphicFrameChg>
      </pc:sldChg>
      <pc:sldChg chg="delSp modSp">
        <pc:chgData name="Theresa Hodgson" userId="213b339f-9e68-4d61-b6e1-9aa385d3ff46" providerId="ADAL" clId="{0E50CFCC-B7B4-4CC3-BA8A-82EBD274C46D}" dt="2019-03-01T16:07:48.806" v="805" actId="20577"/>
        <pc:sldMkLst>
          <pc:docMk/>
          <pc:sldMk cId="310986706" sldId="386"/>
        </pc:sldMkLst>
        <pc:spChg chg="del">
          <ac:chgData name="Theresa Hodgson" userId="213b339f-9e68-4d61-b6e1-9aa385d3ff46" providerId="ADAL" clId="{0E50CFCC-B7B4-4CC3-BA8A-82EBD274C46D}" dt="2019-03-01T16:06:16.922" v="795" actId="478"/>
          <ac:spMkLst>
            <pc:docMk/>
            <pc:sldMk cId="310986706" sldId="386"/>
            <ac:spMk id="2" creationId="{3BD805A6-7D9D-4C11-89CD-D1DC25C06C0E}"/>
          </ac:spMkLst>
        </pc:spChg>
        <pc:spChg chg="del">
          <ac:chgData name="Theresa Hodgson" userId="213b339f-9e68-4d61-b6e1-9aa385d3ff46" providerId="ADAL" clId="{0E50CFCC-B7B4-4CC3-BA8A-82EBD274C46D}" dt="2019-03-01T14:54:09.193" v="118" actId="478"/>
          <ac:spMkLst>
            <pc:docMk/>
            <pc:sldMk cId="310986706" sldId="386"/>
            <ac:spMk id="8" creationId="{6D20D899-7E1E-487A-8AEE-6703FE295180}"/>
          </ac:spMkLst>
        </pc:spChg>
        <pc:spChg chg="mod">
          <ac:chgData name="Theresa Hodgson" userId="213b339f-9e68-4d61-b6e1-9aa385d3ff46" providerId="ADAL" clId="{0E50CFCC-B7B4-4CC3-BA8A-82EBD274C46D}" dt="2019-03-01T16:07:48.806" v="805" actId="20577"/>
          <ac:spMkLst>
            <pc:docMk/>
            <pc:sldMk cId="310986706" sldId="386"/>
            <ac:spMk id="19" creationId="{5252A847-DE45-4FA3-A1F8-EEBEB845FF8E}"/>
          </ac:spMkLst>
        </pc:spChg>
        <pc:picChg chg="del">
          <ac:chgData name="Theresa Hodgson" userId="213b339f-9e68-4d61-b6e1-9aa385d3ff46" providerId="ADAL" clId="{0E50CFCC-B7B4-4CC3-BA8A-82EBD274C46D}" dt="2019-03-01T14:54:09.193" v="118" actId="478"/>
          <ac:picMkLst>
            <pc:docMk/>
            <pc:sldMk cId="310986706" sldId="386"/>
            <ac:picMk id="7" creationId="{C939D193-E08C-4E02-8BC2-9626D9C7481C}"/>
          </ac:picMkLst>
        </pc:picChg>
      </pc:sldChg>
      <pc:sldChg chg="modSp">
        <pc:chgData name="Theresa Hodgson" userId="213b339f-9e68-4d61-b6e1-9aa385d3ff46" providerId="ADAL" clId="{0E50CFCC-B7B4-4CC3-BA8A-82EBD274C46D}" dt="2019-03-01T17:37:09.421" v="848" actId="20577"/>
        <pc:sldMkLst>
          <pc:docMk/>
          <pc:sldMk cId="3401100034" sldId="390"/>
        </pc:sldMkLst>
        <pc:spChg chg="mod">
          <ac:chgData name="Theresa Hodgson" userId="213b339f-9e68-4d61-b6e1-9aa385d3ff46" providerId="ADAL" clId="{0E50CFCC-B7B4-4CC3-BA8A-82EBD274C46D}" dt="2019-03-01T17:37:09.421" v="848" actId="20577"/>
          <ac:spMkLst>
            <pc:docMk/>
            <pc:sldMk cId="3401100034" sldId="390"/>
            <ac:spMk id="7" creationId="{C0CD6503-388C-4F9E-9FB0-9053D8579D01}"/>
          </ac:spMkLst>
        </pc:spChg>
      </pc:sldChg>
      <pc:sldChg chg="modSp">
        <pc:chgData name="Theresa Hodgson" userId="213b339f-9e68-4d61-b6e1-9aa385d3ff46" providerId="ADAL" clId="{0E50CFCC-B7B4-4CC3-BA8A-82EBD274C46D}" dt="2019-03-01T14:53:59.504" v="117" actId="255"/>
        <pc:sldMkLst>
          <pc:docMk/>
          <pc:sldMk cId="1204372888" sldId="392"/>
        </pc:sldMkLst>
        <pc:spChg chg="mod">
          <ac:chgData name="Theresa Hodgson" userId="213b339f-9e68-4d61-b6e1-9aa385d3ff46" providerId="ADAL" clId="{0E50CFCC-B7B4-4CC3-BA8A-82EBD274C46D}" dt="2019-03-01T14:53:59.504" v="117" actId="255"/>
          <ac:spMkLst>
            <pc:docMk/>
            <pc:sldMk cId="1204372888" sldId="392"/>
            <ac:spMk id="19" creationId="{5252A847-DE45-4FA3-A1F8-EEBEB845FF8E}"/>
          </ac:spMkLst>
        </pc:spChg>
      </pc:sldChg>
      <pc:sldChg chg="addSp modSp">
        <pc:chgData name="Theresa Hodgson" userId="213b339f-9e68-4d61-b6e1-9aa385d3ff46" providerId="ADAL" clId="{0E50CFCC-B7B4-4CC3-BA8A-82EBD274C46D}" dt="2019-03-01T17:37:45.495" v="879"/>
        <pc:sldMkLst>
          <pc:docMk/>
          <pc:sldMk cId="2707490783" sldId="393"/>
        </pc:sldMkLst>
        <pc:spChg chg="add mod">
          <ac:chgData name="Theresa Hodgson" userId="213b339f-9e68-4d61-b6e1-9aa385d3ff46" providerId="ADAL" clId="{0E50CFCC-B7B4-4CC3-BA8A-82EBD274C46D}" dt="2019-03-01T14:58:16.122" v="233" actId="164"/>
          <ac:spMkLst>
            <pc:docMk/>
            <pc:sldMk cId="2707490783" sldId="393"/>
            <ac:spMk id="6" creationId="{9E716E14-5457-42CA-9E88-F1E4E870C0C7}"/>
          </ac:spMkLst>
        </pc:spChg>
        <pc:spChg chg="add mod">
          <ac:chgData name="Theresa Hodgson" userId="213b339f-9e68-4d61-b6e1-9aa385d3ff46" providerId="ADAL" clId="{0E50CFCC-B7B4-4CC3-BA8A-82EBD274C46D}" dt="2019-03-01T14:58:13.659" v="232" actId="164"/>
          <ac:spMkLst>
            <pc:docMk/>
            <pc:sldMk cId="2707490783" sldId="393"/>
            <ac:spMk id="7" creationId="{4D887BF0-A9D8-490C-8268-B8B074D9793F}"/>
          </ac:spMkLst>
        </pc:spChg>
        <pc:spChg chg="add mod">
          <ac:chgData name="Theresa Hodgson" userId="213b339f-9e68-4d61-b6e1-9aa385d3ff46" providerId="ADAL" clId="{0E50CFCC-B7B4-4CC3-BA8A-82EBD274C46D}" dt="2019-03-01T14:58:52.189" v="262" actId="465"/>
          <ac:spMkLst>
            <pc:docMk/>
            <pc:sldMk cId="2707490783" sldId="393"/>
            <ac:spMk id="8" creationId="{627649A7-6B9C-4A77-BADE-339E7C4F2B75}"/>
          </ac:spMkLst>
        </pc:spChg>
        <pc:spChg chg="add mod">
          <ac:chgData name="Theresa Hodgson" userId="213b339f-9e68-4d61-b6e1-9aa385d3ff46" providerId="ADAL" clId="{0E50CFCC-B7B4-4CC3-BA8A-82EBD274C46D}" dt="2019-03-01T14:58:52.189" v="262" actId="465"/>
          <ac:spMkLst>
            <pc:docMk/>
            <pc:sldMk cId="2707490783" sldId="393"/>
            <ac:spMk id="9" creationId="{63BD251F-E06E-4520-B2E8-A21107C0AD4F}"/>
          </ac:spMkLst>
        </pc:spChg>
        <pc:spChg chg="add mod">
          <ac:chgData name="Theresa Hodgson" userId="213b339f-9e68-4d61-b6e1-9aa385d3ff46" providerId="ADAL" clId="{0E50CFCC-B7B4-4CC3-BA8A-82EBD274C46D}" dt="2019-03-01T14:58:16.122" v="233" actId="164"/>
          <ac:spMkLst>
            <pc:docMk/>
            <pc:sldMk cId="2707490783" sldId="393"/>
            <ac:spMk id="10" creationId="{C5291290-0CEB-4006-9B02-B1E6CA1A43E4}"/>
          </ac:spMkLst>
        </pc:spChg>
        <pc:spChg chg="add mod">
          <ac:chgData name="Theresa Hodgson" userId="213b339f-9e68-4d61-b6e1-9aa385d3ff46" providerId="ADAL" clId="{0E50CFCC-B7B4-4CC3-BA8A-82EBD274C46D}" dt="2019-03-01T14:58:13.659" v="232" actId="164"/>
          <ac:spMkLst>
            <pc:docMk/>
            <pc:sldMk cId="2707490783" sldId="393"/>
            <ac:spMk id="11" creationId="{D5CF321E-4288-4725-A0A9-E872FC9FC895}"/>
          </ac:spMkLst>
        </pc:spChg>
        <pc:spChg chg="add mod">
          <ac:chgData name="Theresa Hodgson" userId="213b339f-9e68-4d61-b6e1-9aa385d3ff46" providerId="ADAL" clId="{0E50CFCC-B7B4-4CC3-BA8A-82EBD274C46D}" dt="2019-03-01T14:58:52.189" v="262" actId="465"/>
          <ac:spMkLst>
            <pc:docMk/>
            <pc:sldMk cId="2707490783" sldId="393"/>
            <ac:spMk id="12" creationId="{18884EB9-6E7C-484D-9307-827047CDFFF6}"/>
          </ac:spMkLst>
        </pc:spChg>
        <pc:spChg chg="mod">
          <ac:chgData name="Theresa Hodgson" userId="213b339f-9e68-4d61-b6e1-9aa385d3ff46" providerId="ADAL" clId="{0E50CFCC-B7B4-4CC3-BA8A-82EBD274C46D}" dt="2019-03-01T17:37:45.495" v="879"/>
          <ac:spMkLst>
            <pc:docMk/>
            <pc:sldMk cId="2707490783" sldId="393"/>
            <ac:spMk id="19" creationId="{5252A847-DE45-4FA3-A1F8-EEBEB845FF8E}"/>
          </ac:spMkLst>
        </pc:spChg>
        <pc:grpChg chg="add mod">
          <ac:chgData name="Theresa Hodgson" userId="213b339f-9e68-4d61-b6e1-9aa385d3ff46" providerId="ADAL" clId="{0E50CFCC-B7B4-4CC3-BA8A-82EBD274C46D}" dt="2019-03-01T14:58:13.659" v="232" actId="164"/>
          <ac:grpSpMkLst>
            <pc:docMk/>
            <pc:sldMk cId="2707490783" sldId="393"/>
            <ac:grpSpMk id="2" creationId="{EE21977A-F782-451D-88B9-2484C7392457}"/>
          </ac:grpSpMkLst>
        </pc:grpChg>
        <pc:grpChg chg="add mod">
          <ac:chgData name="Theresa Hodgson" userId="213b339f-9e68-4d61-b6e1-9aa385d3ff46" providerId="ADAL" clId="{0E50CFCC-B7B4-4CC3-BA8A-82EBD274C46D}" dt="2019-03-01T14:58:16.122" v="233" actId="164"/>
          <ac:grpSpMkLst>
            <pc:docMk/>
            <pc:sldMk cId="2707490783" sldId="393"/>
            <ac:grpSpMk id="3" creationId="{758E4909-9F9F-48DB-AE81-4C93F21CD1AA}"/>
          </ac:grpSpMkLst>
        </pc:grpChg>
      </pc:sldChg>
      <pc:sldChg chg="addSp modSp add">
        <pc:chgData name="Theresa Hodgson" userId="213b339f-9e68-4d61-b6e1-9aa385d3ff46" providerId="ADAL" clId="{0E50CFCC-B7B4-4CC3-BA8A-82EBD274C46D}" dt="2019-03-01T16:08:45.529" v="809" actId="403"/>
        <pc:sldMkLst>
          <pc:docMk/>
          <pc:sldMk cId="2852410496" sldId="394"/>
        </pc:sldMkLst>
        <pc:spChg chg="add mod">
          <ac:chgData name="Theresa Hodgson" userId="213b339f-9e68-4d61-b6e1-9aa385d3ff46" providerId="ADAL" clId="{0E50CFCC-B7B4-4CC3-BA8A-82EBD274C46D}" dt="2019-03-01T16:08:45.529" v="809" actId="403"/>
          <ac:spMkLst>
            <pc:docMk/>
            <pc:sldMk cId="2852410496" sldId="394"/>
            <ac:spMk id="6" creationId="{A0D7B68D-A9CA-45A7-8A48-91DBAF3DE39D}"/>
          </ac:spMkLst>
        </pc:spChg>
        <pc:spChg chg="add mod">
          <ac:chgData name="Theresa Hodgson" userId="213b339f-9e68-4d61-b6e1-9aa385d3ff46" providerId="ADAL" clId="{0E50CFCC-B7B4-4CC3-BA8A-82EBD274C46D}" dt="2019-03-01T16:08:45.529" v="809" actId="403"/>
          <ac:spMkLst>
            <pc:docMk/>
            <pc:sldMk cId="2852410496" sldId="394"/>
            <ac:spMk id="7" creationId="{6E1D04D4-A43D-41E9-A049-E5B5A388B9A5}"/>
          </ac:spMkLst>
        </pc:spChg>
        <pc:spChg chg="add mod">
          <ac:chgData name="Theresa Hodgson" userId="213b339f-9e68-4d61-b6e1-9aa385d3ff46" providerId="ADAL" clId="{0E50CFCC-B7B4-4CC3-BA8A-82EBD274C46D}" dt="2019-03-01T15:50:43.313" v="619" actId="1076"/>
          <ac:spMkLst>
            <pc:docMk/>
            <pc:sldMk cId="2852410496" sldId="394"/>
            <ac:spMk id="8" creationId="{17CE7279-A81A-4565-B473-A9117CB7C6D7}"/>
          </ac:spMkLst>
        </pc:spChg>
        <pc:spChg chg="add mod">
          <ac:chgData name="Theresa Hodgson" userId="213b339f-9e68-4d61-b6e1-9aa385d3ff46" providerId="ADAL" clId="{0E50CFCC-B7B4-4CC3-BA8A-82EBD274C46D}" dt="2019-03-01T15:50:43.313" v="619" actId="1076"/>
          <ac:spMkLst>
            <pc:docMk/>
            <pc:sldMk cId="2852410496" sldId="394"/>
            <ac:spMk id="9" creationId="{F94B83B0-393A-4B9F-9153-EB890842EDAE}"/>
          </ac:spMkLst>
        </pc:spChg>
        <pc:spChg chg="mod">
          <ac:chgData name="Theresa Hodgson" userId="213b339f-9e68-4d61-b6e1-9aa385d3ff46" providerId="ADAL" clId="{0E50CFCC-B7B4-4CC3-BA8A-82EBD274C46D}" dt="2019-03-01T15:43:11.267" v="560" actId="207"/>
          <ac:spMkLst>
            <pc:docMk/>
            <pc:sldMk cId="2852410496" sldId="394"/>
            <ac:spMk id="19" creationId="{5252A847-DE45-4FA3-A1F8-EEBEB845FF8E}"/>
          </ac:spMkLst>
        </pc:spChg>
        <pc:picChg chg="add mod">
          <ac:chgData name="Theresa Hodgson" userId="213b339f-9e68-4d61-b6e1-9aa385d3ff46" providerId="ADAL" clId="{0E50CFCC-B7B4-4CC3-BA8A-82EBD274C46D}" dt="2019-03-01T15:52:30.397" v="638" actId="1076"/>
          <ac:picMkLst>
            <pc:docMk/>
            <pc:sldMk cId="2852410496" sldId="394"/>
            <ac:picMk id="2" creationId="{88E845CD-DC76-4A25-9F0D-E3FEC005F926}"/>
          </ac:picMkLst>
        </pc:picChg>
        <pc:picChg chg="add mod">
          <ac:chgData name="Theresa Hodgson" userId="213b339f-9e68-4d61-b6e1-9aa385d3ff46" providerId="ADAL" clId="{0E50CFCC-B7B4-4CC3-BA8A-82EBD274C46D}" dt="2019-03-01T15:53:25.988" v="647" actId="1076"/>
          <ac:picMkLst>
            <pc:docMk/>
            <pc:sldMk cId="2852410496" sldId="394"/>
            <ac:picMk id="3" creationId="{D340566D-C00F-4076-8A83-969B3F19A4BF}"/>
          </ac:picMkLst>
        </pc:picChg>
      </pc:sldChg>
      <pc:sldChg chg="modSp add">
        <pc:chgData name="Theresa Hodgson" userId="213b339f-9e68-4d61-b6e1-9aa385d3ff46" providerId="ADAL" clId="{0E50CFCC-B7B4-4CC3-BA8A-82EBD274C46D}" dt="2019-03-01T17:39:15.765" v="925" actId="20577"/>
        <pc:sldMkLst>
          <pc:docMk/>
          <pc:sldMk cId="4158005224" sldId="395"/>
        </pc:sldMkLst>
        <pc:spChg chg="mod">
          <ac:chgData name="Theresa Hodgson" userId="213b339f-9e68-4d61-b6e1-9aa385d3ff46" providerId="ADAL" clId="{0E50CFCC-B7B4-4CC3-BA8A-82EBD274C46D}" dt="2019-03-01T17:39:15.765" v="925" actId="20577"/>
          <ac:spMkLst>
            <pc:docMk/>
            <pc:sldMk cId="4158005224" sldId="395"/>
            <ac:spMk id="19" creationId="{5252A847-DE45-4FA3-A1F8-EEBEB845FF8E}"/>
          </ac:spMkLst>
        </pc:spChg>
      </pc:sldChg>
      <pc:sldChg chg="addSp modSp add">
        <pc:chgData name="Theresa Hodgson" userId="213b339f-9e68-4d61-b6e1-9aa385d3ff46" providerId="ADAL" clId="{0E50CFCC-B7B4-4CC3-BA8A-82EBD274C46D}" dt="2019-03-01T16:10:04.830" v="830" actId="20577"/>
        <pc:sldMkLst>
          <pc:docMk/>
          <pc:sldMk cId="2731159141" sldId="396"/>
        </pc:sldMkLst>
        <pc:spChg chg="add mod">
          <ac:chgData name="Theresa Hodgson" userId="213b339f-9e68-4d61-b6e1-9aa385d3ff46" providerId="ADAL" clId="{0E50CFCC-B7B4-4CC3-BA8A-82EBD274C46D}" dt="2019-03-01T16:09:41.578" v="824" actId="404"/>
          <ac:spMkLst>
            <pc:docMk/>
            <pc:sldMk cId="2731159141" sldId="396"/>
            <ac:spMk id="6" creationId="{2BA4C374-D385-437F-A743-913E70EEDF3B}"/>
          </ac:spMkLst>
        </pc:spChg>
        <pc:spChg chg="add mod">
          <ac:chgData name="Theresa Hodgson" userId="213b339f-9e68-4d61-b6e1-9aa385d3ff46" providerId="ADAL" clId="{0E50CFCC-B7B4-4CC3-BA8A-82EBD274C46D}" dt="2019-03-01T16:09:41.578" v="824" actId="404"/>
          <ac:spMkLst>
            <pc:docMk/>
            <pc:sldMk cId="2731159141" sldId="396"/>
            <ac:spMk id="7" creationId="{78E86374-F864-45FF-A724-A6484FB332F8}"/>
          </ac:spMkLst>
        </pc:spChg>
        <pc:spChg chg="mod">
          <ac:chgData name="Theresa Hodgson" userId="213b339f-9e68-4d61-b6e1-9aa385d3ff46" providerId="ADAL" clId="{0E50CFCC-B7B4-4CC3-BA8A-82EBD274C46D}" dt="2019-03-01T16:10:04.830" v="830" actId="20577"/>
          <ac:spMkLst>
            <pc:docMk/>
            <pc:sldMk cId="2731159141" sldId="396"/>
            <ac:spMk id="19" creationId="{5252A847-DE45-4FA3-A1F8-EEBEB845FF8E}"/>
          </ac:spMkLst>
        </pc:spChg>
      </pc:sldChg>
      <pc:sldChg chg="addSp modSp add ord">
        <pc:chgData name="Theresa Hodgson" userId="213b339f-9e68-4d61-b6e1-9aa385d3ff46" providerId="ADAL" clId="{0E50CFCC-B7B4-4CC3-BA8A-82EBD274C46D}" dt="2019-03-01T16:05:36.508" v="790" actId="20577"/>
        <pc:sldMkLst>
          <pc:docMk/>
          <pc:sldMk cId="1397052917" sldId="397"/>
        </pc:sldMkLst>
        <pc:spChg chg="add mod">
          <ac:chgData name="Theresa Hodgson" userId="213b339f-9e68-4d61-b6e1-9aa385d3ff46" providerId="ADAL" clId="{0E50CFCC-B7B4-4CC3-BA8A-82EBD274C46D}" dt="2019-03-01T16:02:48.681" v="737" actId="164"/>
          <ac:spMkLst>
            <pc:docMk/>
            <pc:sldMk cId="1397052917" sldId="397"/>
            <ac:spMk id="6" creationId="{6C5C4DD1-1C48-40E4-BFF5-D7E2877B0863}"/>
          </ac:spMkLst>
        </pc:spChg>
        <pc:spChg chg="add mod">
          <ac:chgData name="Theresa Hodgson" userId="213b339f-9e68-4d61-b6e1-9aa385d3ff46" providerId="ADAL" clId="{0E50CFCC-B7B4-4CC3-BA8A-82EBD274C46D}" dt="2019-03-01T16:02:48.681" v="737" actId="164"/>
          <ac:spMkLst>
            <pc:docMk/>
            <pc:sldMk cId="1397052917" sldId="397"/>
            <ac:spMk id="7" creationId="{6C058CB1-3EDF-4ECE-A0A2-2AB815DAF4FC}"/>
          </ac:spMkLst>
        </pc:spChg>
        <pc:spChg chg="add mod">
          <ac:chgData name="Theresa Hodgson" userId="213b339f-9e68-4d61-b6e1-9aa385d3ff46" providerId="ADAL" clId="{0E50CFCC-B7B4-4CC3-BA8A-82EBD274C46D}" dt="2019-03-01T16:02:48.681" v="737" actId="164"/>
          <ac:spMkLst>
            <pc:docMk/>
            <pc:sldMk cId="1397052917" sldId="397"/>
            <ac:spMk id="8" creationId="{4521C700-F0E8-4318-B470-918EB1BB05C2}"/>
          </ac:spMkLst>
        </pc:spChg>
        <pc:spChg chg="mod">
          <ac:chgData name="Theresa Hodgson" userId="213b339f-9e68-4d61-b6e1-9aa385d3ff46" providerId="ADAL" clId="{0E50CFCC-B7B4-4CC3-BA8A-82EBD274C46D}" dt="2019-03-01T16:05:36.508" v="790" actId="20577"/>
          <ac:spMkLst>
            <pc:docMk/>
            <pc:sldMk cId="1397052917" sldId="397"/>
            <ac:spMk id="19" creationId="{5252A847-DE45-4FA3-A1F8-EEBEB845FF8E}"/>
          </ac:spMkLst>
        </pc:spChg>
        <pc:grpChg chg="add mod">
          <ac:chgData name="Theresa Hodgson" userId="213b339f-9e68-4d61-b6e1-9aa385d3ff46" providerId="ADAL" clId="{0E50CFCC-B7B4-4CC3-BA8A-82EBD274C46D}" dt="2019-03-01T16:02:52.225" v="738" actId="12788"/>
          <ac:grpSpMkLst>
            <pc:docMk/>
            <pc:sldMk cId="1397052917" sldId="397"/>
            <ac:grpSpMk id="2" creationId="{25F3F956-9A9C-4094-B222-7E998D030A63}"/>
          </ac:grpSpMkLst>
        </pc:grpChg>
      </pc:sldChg>
      <pc:sldChg chg="addSp delSp modSp add">
        <pc:chgData name="Theresa Hodgson" userId="213b339f-9e68-4d61-b6e1-9aa385d3ff46" providerId="ADAL" clId="{0E50CFCC-B7B4-4CC3-BA8A-82EBD274C46D}" dt="2019-03-01T16:10:22.048" v="831" actId="404"/>
        <pc:sldMkLst>
          <pc:docMk/>
          <pc:sldMk cId="1592701751" sldId="399"/>
        </pc:sldMkLst>
        <pc:graphicFrameChg chg="del">
          <ac:chgData name="Theresa Hodgson" userId="213b339f-9e68-4d61-b6e1-9aa385d3ff46" providerId="ADAL" clId="{0E50CFCC-B7B4-4CC3-BA8A-82EBD274C46D}" dt="2019-03-01T15:33:38.596" v="309" actId="478"/>
          <ac:graphicFrameMkLst>
            <pc:docMk/>
            <pc:sldMk cId="1592701751" sldId="399"/>
            <ac:graphicFrameMk id="6" creationId="{F52F3539-FB33-434E-86C5-859E123F3D0B}"/>
          </ac:graphicFrameMkLst>
        </pc:graphicFrameChg>
        <pc:graphicFrameChg chg="add del mod modGraphic">
          <ac:chgData name="Theresa Hodgson" userId="213b339f-9e68-4d61-b6e1-9aa385d3ff46" providerId="ADAL" clId="{0E50CFCC-B7B4-4CC3-BA8A-82EBD274C46D}" dt="2019-03-01T15:33:31.309" v="308"/>
          <ac:graphicFrameMkLst>
            <pc:docMk/>
            <pc:sldMk cId="1592701751" sldId="399"/>
            <ac:graphicFrameMk id="7" creationId="{8EB79845-144C-49EC-8DEA-34559BF15C0F}"/>
          </ac:graphicFrameMkLst>
        </pc:graphicFrameChg>
        <pc:graphicFrameChg chg="add mod modGraphic">
          <ac:chgData name="Theresa Hodgson" userId="213b339f-9e68-4d61-b6e1-9aa385d3ff46" providerId="ADAL" clId="{0E50CFCC-B7B4-4CC3-BA8A-82EBD274C46D}" dt="2019-03-01T16:10:22.048" v="831" actId="404"/>
          <ac:graphicFrameMkLst>
            <pc:docMk/>
            <pc:sldMk cId="1592701751" sldId="399"/>
            <ac:graphicFrameMk id="8" creationId="{68701862-BA48-411F-9E6D-167E8273938C}"/>
          </ac:graphicFrameMkLst>
        </pc:graphicFrameChg>
      </pc:sldChg>
      <pc:sldChg chg="modSp add">
        <pc:chgData name="Theresa Hodgson" userId="213b339f-9e68-4d61-b6e1-9aa385d3ff46" providerId="ADAL" clId="{0E50CFCC-B7B4-4CC3-BA8A-82EBD274C46D}" dt="2019-03-01T16:09:35.352" v="823" actId="20577"/>
        <pc:sldMkLst>
          <pc:docMk/>
          <pc:sldMk cId="4149314446" sldId="400"/>
        </pc:sldMkLst>
        <pc:spChg chg="mod">
          <ac:chgData name="Theresa Hodgson" userId="213b339f-9e68-4d61-b6e1-9aa385d3ff46" providerId="ADAL" clId="{0E50CFCC-B7B4-4CC3-BA8A-82EBD274C46D}" dt="2019-03-01T16:09:24.033" v="819" actId="255"/>
          <ac:spMkLst>
            <pc:docMk/>
            <pc:sldMk cId="4149314446" sldId="400"/>
            <ac:spMk id="6" creationId="{2BA4C374-D385-437F-A743-913E70EEDF3B}"/>
          </ac:spMkLst>
        </pc:spChg>
        <pc:spChg chg="mod">
          <ac:chgData name="Theresa Hodgson" userId="213b339f-9e68-4d61-b6e1-9aa385d3ff46" providerId="ADAL" clId="{0E50CFCC-B7B4-4CC3-BA8A-82EBD274C46D}" dt="2019-03-01T16:09:24.033" v="819" actId="255"/>
          <ac:spMkLst>
            <pc:docMk/>
            <pc:sldMk cId="4149314446" sldId="400"/>
            <ac:spMk id="7" creationId="{78E86374-F864-45FF-A724-A6484FB332F8}"/>
          </ac:spMkLst>
        </pc:spChg>
        <pc:spChg chg="mod">
          <ac:chgData name="Theresa Hodgson" userId="213b339f-9e68-4d61-b6e1-9aa385d3ff46" providerId="ADAL" clId="{0E50CFCC-B7B4-4CC3-BA8A-82EBD274C46D}" dt="2019-03-01T16:09:35.352" v="823" actId="20577"/>
          <ac:spMkLst>
            <pc:docMk/>
            <pc:sldMk cId="4149314446" sldId="400"/>
            <ac:spMk id="19" creationId="{5252A847-DE45-4FA3-A1F8-EEBEB845FF8E}"/>
          </ac:spMkLst>
        </pc:spChg>
      </pc:sldChg>
      <pc:sldChg chg="modSp add">
        <pc:chgData name="Theresa Hodgson" userId="213b339f-9e68-4d61-b6e1-9aa385d3ff46" providerId="ADAL" clId="{0E50CFCC-B7B4-4CC3-BA8A-82EBD274C46D}" dt="2019-03-01T17:39:41.311" v="932" actId="207"/>
        <pc:sldMkLst>
          <pc:docMk/>
          <pc:sldMk cId="1495629486" sldId="401"/>
        </pc:sldMkLst>
        <pc:spChg chg="mod">
          <ac:chgData name="Theresa Hodgson" userId="213b339f-9e68-4d61-b6e1-9aa385d3ff46" providerId="ADAL" clId="{0E50CFCC-B7B4-4CC3-BA8A-82EBD274C46D}" dt="2019-03-01T17:39:41.311" v="932" actId="207"/>
          <ac:spMkLst>
            <pc:docMk/>
            <pc:sldMk cId="1495629486" sldId="401"/>
            <ac:spMk id="19" creationId="{5252A847-DE45-4FA3-A1F8-EEBEB845FF8E}"/>
          </ac:spMkLst>
        </pc:spChg>
      </pc:sldChg>
      <pc:sldChg chg="modSp add">
        <pc:chgData name="Theresa Hodgson" userId="213b339f-9e68-4d61-b6e1-9aa385d3ff46" providerId="ADAL" clId="{0E50CFCC-B7B4-4CC3-BA8A-82EBD274C46D}" dt="2019-03-01T16:08:38.427" v="808" actId="403"/>
        <pc:sldMkLst>
          <pc:docMk/>
          <pc:sldMk cId="1712433655" sldId="402"/>
        </pc:sldMkLst>
        <pc:spChg chg="mod">
          <ac:chgData name="Theresa Hodgson" userId="213b339f-9e68-4d61-b6e1-9aa385d3ff46" providerId="ADAL" clId="{0E50CFCC-B7B4-4CC3-BA8A-82EBD274C46D}" dt="2019-03-01T16:08:38.427" v="808" actId="403"/>
          <ac:spMkLst>
            <pc:docMk/>
            <pc:sldMk cId="1712433655" sldId="402"/>
            <ac:spMk id="6" creationId="{A0D7B68D-A9CA-45A7-8A48-91DBAF3DE39D}"/>
          </ac:spMkLst>
        </pc:spChg>
        <pc:spChg chg="mod">
          <ac:chgData name="Theresa Hodgson" userId="213b339f-9e68-4d61-b6e1-9aa385d3ff46" providerId="ADAL" clId="{0E50CFCC-B7B4-4CC3-BA8A-82EBD274C46D}" dt="2019-03-01T16:08:38.427" v="808" actId="403"/>
          <ac:spMkLst>
            <pc:docMk/>
            <pc:sldMk cId="1712433655" sldId="402"/>
            <ac:spMk id="7" creationId="{6E1D04D4-A43D-41E9-A049-E5B5A388B9A5}"/>
          </ac:spMkLst>
        </pc:spChg>
        <pc:spChg chg="mod">
          <ac:chgData name="Theresa Hodgson" userId="213b339f-9e68-4d61-b6e1-9aa385d3ff46" providerId="ADAL" clId="{0E50CFCC-B7B4-4CC3-BA8A-82EBD274C46D}" dt="2019-03-01T15:54:00.153" v="651" actId="208"/>
          <ac:spMkLst>
            <pc:docMk/>
            <pc:sldMk cId="1712433655" sldId="402"/>
            <ac:spMk id="8" creationId="{17CE7279-A81A-4565-B473-A9117CB7C6D7}"/>
          </ac:spMkLst>
        </pc:spChg>
        <pc:spChg chg="mod">
          <ac:chgData name="Theresa Hodgson" userId="213b339f-9e68-4d61-b6e1-9aa385d3ff46" providerId="ADAL" clId="{0E50CFCC-B7B4-4CC3-BA8A-82EBD274C46D}" dt="2019-03-01T15:54:08.991" v="653" actId="207"/>
          <ac:spMkLst>
            <pc:docMk/>
            <pc:sldMk cId="1712433655" sldId="402"/>
            <ac:spMk id="9" creationId="{F94B83B0-393A-4B9F-9153-EB890842EDAE}"/>
          </ac:spMkLst>
        </pc:spChg>
      </pc:sldChg>
      <pc:sldChg chg="modSp add">
        <pc:chgData name="Theresa Hodgson" userId="213b339f-9e68-4d61-b6e1-9aa385d3ff46" providerId="ADAL" clId="{0E50CFCC-B7B4-4CC3-BA8A-82EBD274C46D}" dt="2019-03-01T16:08:17.515" v="807" actId="255"/>
        <pc:sldMkLst>
          <pc:docMk/>
          <pc:sldMk cId="3953671931" sldId="403"/>
        </pc:sldMkLst>
        <pc:spChg chg="mod">
          <ac:chgData name="Theresa Hodgson" userId="213b339f-9e68-4d61-b6e1-9aa385d3ff46" providerId="ADAL" clId="{0E50CFCC-B7B4-4CC3-BA8A-82EBD274C46D}" dt="2019-03-01T16:08:17.515" v="807" actId="255"/>
          <ac:spMkLst>
            <pc:docMk/>
            <pc:sldMk cId="3953671931" sldId="403"/>
            <ac:spMk id="19" creationId="{5252A847-DE45-4FA3-A1F8-EEBEB845FF8E}"/>
          </ac:spMkLst>
        </pc:spChg>
      </pc:sldChg>
      <pc:sldChg chg="delSp modSp add ord">
        <pc:chgData name="Theresa Hodgson" userId="213b339f-9e68-4d61-b6e1-9aa385d3ff46" providerId="ADAL" clId="{0E50CFCC-B7B4-4CC3-BA8A-82EBD274C46D}" dt="2019-03-01T16:07:36.478" v="803" actId="255"/>
        <pc:sldMkLst>
          <pc:docMk/>
          <pc:sldMk cId="3949695015" sldId="405"/>
        </pc:sldMkLst>
        <pc:spChg chg="del">
          <ac:chgData name="Theresa Hodgson" userId="213b339f-9e68-4d61-b6e1-9aa385d3ff46" providerId="ADAL" clId="{0E50CFCC-B7B4-4CC3-BA8A-82EBD274C46D}" dt="2019-03-01T16:06:07.825" v="793" actId="478"/>
          <ac:spMkLst>
            <pc:docMk/>
            <pc:sldMk cId="3949695015" sldId="405"/>
            <ac:spMk id="2" creationId="{3BD805A6-7D9D-4C11-89CD-D1DC25C06C0E}"/>
          </ac:spMkLst>
        </pc:spChg>
        <pc:spChg chg="mod">
          <ac:chgData name="Theresa Hodgson" userId="213b339f-9e68-4d61-b6e1-9aa385d3ff46" providerId="ADAL" clId="{0E50CFCC-B7B4-4CC3-BA8A-82EBD274C46D}" dt="2019-03-01T16:07:36.478" v="803" actId="255"/>
          <ac:spMkLst>
            <pc:docMk/>
            <pc:sldMk cId="3949695015" sldId="405"/>
            <ac:spMk id="19" creationId="{5252A847-DE45-4FA3-A1F8-EEBEB845FF8E}"/>
          </ac:spMkLst>
        </pc:spChg>
      </pc:sldChg>
      <pc:sldChg chg="modSp add">
        <pc:chgData name="Theresa Hodgson" userId="213b339f-9e68-4d61-b6e1-9aa385d3ff46" providerId="ADAL" clId="{0E50CFCC-B7B4-4CC3-BA8A-82EBD274C46D}" dt="2019-03-01T16:04:29.775" v="770" actId="207"/>
        <pc:sldMkLst>
          <pc:docMk/>
          <pc:sldMk cId="111165526" sldId="406"/>
        </pc:sldMkLst>
        <pc:spChg chg="mod">
          <ac:chgData name="Theresa Hodgson" userId="213b339f-9e68-4d61-b6e1-9aa385d3ff46" providerId="ADAL" clId="{0E50CFCC-B7B4-4CC3-BA8A-82EBD274C46D}" dt="2019-03-01T16:03:38.285" v="745" actId="207"/>
          <ac:spMkLst>
            <pc:docMk/>
            <pc:sldMk cId="111165526" sldId="406"/>
            <ac:spMk id="6" creationId="{6C5C4DD1-1C48-40E4-BFF5-D7E2877B0863}"/>
          </ac:spMkLst>
        </pc:spChg>
        <pc:spChg chg="mod">
          <ac:chgData name="Theresa Hodgson" userId="213b339f-9e68-4d61-b6e1-9aa385d3ff46" providerId="ADAL" clId="{0E50CFCC-B7B4-4CC3-BA8A-82EBD274C46D}" dt="2019-03-01T16:03:30.965" v="743" actId="207"/>
          <ac:spMkLst>
            <pc:docMk/>
            <pc:sldMk cId="111165526" sldId="406"/>
            <ac:spMk id="7" creationId="{6C058CB1-3EDF-4ECE-A0A2-2AB815DAF4FC}"/>
          </ac:spMkLst>
        </pc:spChg>
        <pc:spChg chg="mod">
          <ac:chgData name="Theresa Hodgson" userId="213b339f-9e68-4d61-b6e1-9aa385d3ff46" providerId="ADAL" clId="{0E50CFCC-B7B4-4CC3-BA8A-82EBD274C46D}" dt="2019-03-01T16:03:30.965" v="743" actId="207"/>
          <ac:spMkLst>
            <pc:docMk/>
            <pc:sldMk cId="111165526" sldId="406"/>
            <ac:spMk id="8" creationId="{4521C700-F0E8-4318-B470-918EB1BB05C2}"/>
          </ac:spMkLst>
        </pc:spChg>
        <pc:spChg chg="mod">
          <ac:chgData name="Theresa Hodgson" userId="213b339f-9e68-4d61-b6e1-9aa385d3ff46" providerId="ADAL" clId="{0E50CFCC-B7B4-4CC3-BA8A-82EBD274C46D}" dt="2019-03-01T16:04:29.775" v="770" actId="207"/>
          <ac:spMkLst>
            <pc:docMk/>
            <pc:sldMk cId="111165526" sldId="406"/>
            <ac:spMk id="19" creationId="{5252A847-DE45-4FA3-A1F8-EEBEB845FF8E}"/>
          </ac:spMkLst>
        </pc:spChg>
      </pc:sldChg>
    </pc:docChg>
  </pc:docChgLst>
  <pc:docChgLst>
    <pc:chgData name="Davina Szilvasy" userId="59fb472d-eed4-4f11-9686-c2c8db02a2cd" providerId="ADAL" clId="{B80728E5-3505-4DF7-A664-AF5626EA246D}"/>
    <pc:docChg chg="undo custSel addSld delSld modSld">
      <pc:chgData name="Davina Szilvasy" userId="59fb472d-eed4-4f11-9686-c2c8db02a2cd" providerId="ADAL" clId="{B80728E5-3505-4DF7-A664-AF5626EA246D}" dt="2019-03-06T16:21:51.804" v="190" actId="20577"/>
      <pc:docMkLst>
        <pc:docMk/>
      </pc:docMkLst>
      <pc:sldChg chg="modSp">
        <pc:chgData name="Davina Szilvasy" userId="59fb472d-eed4-4f11-9686-c2c8db02a2cd" providerId="ADAL" clId="{B80728E5-3505-4DF7-A664-AF5626EA246D}" dt="2019-03-06T12:05:03.496" v="12" actId="20577"/>
        <pc:sldMkLst>
          <pc:docMk/>
          <pc:sldMk cId="2637481266" sldId="256"/>
        </pc:sldMkLst>
        <pc:spChg chg="mod">
          <ac:chgData name="Davina Szilvasy" userId="59fb472d-eed4-4f11-9686-c2c8db02a2cd" providerId="ADAL" clId="{B80728E5-3505-4DF7-A664-AF5626EA246D}" dt="2019-03-06T12:05:03.496" v="12" actId="20577"/>
          <ac:spMkLst>
            <pc:docMk/>
            <pc:sldMk cId="2637481266" sldId="256"/>
            <ac:spMk id="19" creationId="{5252A847-DE45-4FA3-A1F8-EEBEB845FF8E}"/>
          </ac:spMkLst>
        </pc:spChg>
      </pc:sldChg>
      <pc:sldChg chg="modSp">
        <pc:chgData name="Davina Szilvasy" userId="59fb472d-eed4-4f11-9686-c2c8db02a2cd" providerId="ADAL" clId="{B80728E5-3505-4DF7-A664-AF5626EA246D}" dt="2019-03-06T12:27:48.315" v="175" actId="20577"/>
        <pc:sldMkLst>
          <pc:docMk/>
          <pc:sldMk cId="36917022" sldId="360"/>
        </pc:sldMkLst>
        <pc:spChg chg="mod">
          <ac:chgData name="Davina Szilvasy" userId="59fb472d-eed4-4f11-9686-c2c8db02a2cd" providerId="ADAL" clId="{B80728E5-3505-4DF7-A664-AF5626EA246D}" dt="2019-03-06T12:27:48.315" v="175" actId="20577"/>
          <ac:spMkLst>
            <pc:docMk/>
            <pc:sldMk cId="36917022" sldId="360"/>
            <ac:spMk id="19" creationId="{5252A847-DE45-4FA3-A1F8-EEBEB845FF8E}"/>
          </ac:spMkLst>
        </pc:spChg>
      </pc:sldChg>
      <pc:sldChg chg="modSp">
        <pc:chgData name="Davina Szilvasy" userId="59fb472d-eed4-4f11-9686-c2c8db02a2cd" providerId="ADAL" clId="{B80728E5-3505-4DF7-A664-AF5626EA246D}" dt="2019-03-06T12:19:52.147" v="53" actId="20577"/>
        <pc:sldMkLst>
          <pc:docMk/>
          <pc:sldMk cId="310986706" sldId="386"/>
        </pc:sldMkLst>
        <pc:spChg chg="mod">
          <ac:chgData name="Davina Szilvasy" userId="59fb472d-eed4-4f11-9686-c2c8db02a2cd" providerId="ADAL" clId="{B80728E5-3505-4DF7-A664-AF5626EA246D}" dt="2019-03-06T12:19:52.147" v="53" actId="20577"/>
          <ac:spMkLst>
            <pc:docMk/>
            <pc:sldMk cId="310986706" sldId="386"/>
            <ac:spMk id="19" creationId="{5252A847-DE45-4FA3-A1F8-EEBEB845FF8E}"/>
          </ac:spMkLst>
        </pc:spChg>
      </pc:sldChg>
      <pc:sldChg chg="modSp">
        <pc:chgData name="Davina Szilvasy" userId="59fb472d-eed4-4f11-9686-c2c8db02a2cd" providerId="ADAL" clId="{B80728E5-3505-4DF7-A664-AF5626EA246D}" dt="2019-03-06T12:04:56.226" v="11" actId="404"/>
        <pc:sldMkLst>
          <pc:docMk/>
          <pc:sldMk cId="1204372888" sldId="392"/>
        </pc:sldMkLst>
        <pc:spChg chg="mod">
          <ac:chgData name="Davina Szilvasy" userId="59fb472d-eed4-4f11-9686-c2c8db02a2cd" providerId="ADAL" clId="{B80728E5-3505-4DF7-A664-AF5626EA246D}" dt="2019-03-06T12:04:56.226" v="11" actId="404"/>
          <ac:spMkLst>
            <pc:docMk/>
            <pc:sldMk cId="1204372888" sldId="392"/>
            <ac:spMk id="19" creationId="{5252A847-DE45-4FA3-A1F8-EEBEB845FF8E}"/>
          </ac:spMkLst>
        </pc:spChg>
      </pc:sldChg>
      <pc:sldChg chg="delSp modSp">
        <pc:chgData name="Davina Szilvasy" userId="59fb472d-eed4-4f11-9686-c2c8db02a2cd" providerId="ADAL" clId="{B80728E5-3505-4DF7-A664-AF5626EA246D}" dt="2019-03-06T12:07:52.261" v="18" actId="1076"/>
        <pc:sldMkLst>
          <pc:docMk/>
          <pc:sldMk cId="2707490783" sldId="393"/>
        </pc:sldMkLst>
        <pc:spChg chg="del topLvl">
          <ac:chgData name="Davina Szilvasy" userId="59fb472d-eed4-4f11-9686-c2c8db02a2cd" providerId="ADAL" clId="{B80728E5-3505-4DF7-A664-AF5626EA246D}" dt="2019-03-06T12:07:36.873" v="13" actId="478"/>
          <ac:spMkLst>
            <pc:docMk/>
            <pc:sldMk cId="2707490783" sldId="393"/>
            <ac:spMk id="6" creationId="{9E716E14-5457-42CA-9E88-F1E4E870C0C7}"/>
          </ac:spMkLst>
        </pc:spChg>
        <pc:spChg chg="del topLvl">
          <ac:chgData name="Davina Szilvasy" userId="59fb472d-eed4-4f11-9686-c2c8db02a2cd" providerId="ADAL" clId="{B80728E5-3505-4DF7-A664-AF5626EA246D}" dt="2019-03-06T12:07:39.939" v="14" actId="478"/>
          <ac:spMkLst>
            <pc:docMk/>
            <pc:sldMk cId="2707490783" sldId="393"/>
            <ac:spMk id="7" creationId="{4D887BF0-A9D8-490C-8268-B8B074D9793F}"/>
          </ac:spMkLst>
        </pc:spChg>
        <pc:spChg chg="mod topLvl">
          <ac:chgData name="Davina Szilvasy" userId="59fb472d-eed4-4f11-9686-c2c8db02a2cd" providerId="ADAL" clId="{B80728E5-3505-4DF7-A664-AF5626EA246D}" dt="2019-03-06T12:07:52.261" v="18" actId="1076"/>
          <ac:spMkLst>
            <pc:docMk/>
            <pc:sldMk cId="2707490783" sldId="393"/>
            <ac:spMk id="10" creationId="{C5291290-0CEB-4006-9B02-B1E6CA1A43E4}"/>
          </ac:spMkLst>
        </pc:spChg>
        <pc:spChg chg="mod topLvl">
          <ac:chgData name="Davina Szilvasy" userId="59fb472d-eed4-4f11-9686-c2c8db02a2cd" providerId="ADAL" clId="{B80728E5-3505-4DF7-A664-AF5626EA246D}" dt="2019-03-06T12:07:49.058" v="17" actId="1076"/>
          <ac:spMkLst>
            <pc:docMk/>
            <pc:sldMk cId="2707490783" sldId="393"/>
            <ac:spMk id="11" creationId="{D5CF321E-4288-4725-A0A9-E872FC9FC895}"/>
          </ac:spMkLst>
        </pc:spChg>
        <pc:spChg chg="mod">
          <ac:chgData name="Davina Szilvasy" userId="59fb472d-eed4-4f11-9686-c2c8db02a2cd" providerId="ADAL" clId="{B80728E5-3505-4DF7-A664-AF5626EA246D}" dt="2019-03-06T12:07:44.760" v="16" actId="1076"/>
          <ac:spMkLst>
            <pc:docMk/>
            <pc:sldMk cId="2707490783" sldId="393"/>
            <ac:spMk id="19" creationId="{5252A847-DE45-4FA3-A1F8-EEBEB845FF8E}"/>
          </ac:spMkLst>
        </pc:spChg>
        <pc:grpChg chg="del">
          <ac:chgData name="Davina Szilvasy" userId="59fb472d-eed4-4f11-9686-c2c8db02a2cd" providerId="ADAL" clId="{B80728E5-3505-4DF7-A664-AF5626EA246D}" dt="2019-03-06T12:07:39.939" v="14" actId="478"/>
          <ac:grpSpMkLst>
            <pc:docMk/>
            <pc:sldMk cId="2707490783" sldId="393"/>
            <ac:grpSpMk id="2" creationId="{EE21977A-F782-451D-88B9-2484C7392457}"/>
          </ac:grpSpMkLst>
        </pc:grpChg>
        <pc:grpChg chg="del">
          <ac:chgData name="Davina Szilvasy" userId="59fb472d-eed4-4f11-9686-c2c8db02a2cd" providerId="ADAL" clId="{B80728E5-3505-4DF7-A664-AF5626EA246D}" dt="2019-03-06T12:07:36.873" v="13" actId="478"/>
          <ac:grpSpMkLst>
            <pc:docMk/>
            <pc:sldMk cId="2707490783" sldId="393"/>
            <ac:grpSpMk id="3" creationId="{758E4909-9F9F-48DB-AE81-4C93F21CD1AA}"/>
          </ac:grpSpMkLst>
        </pc:grpChg>
      </pc:sldChg>
      <pc:sldChg chg="modSp">
        <pc:chgData name="Davina Szilvasy" userId="59fb472d-eed4-4f11-9686-c2c8db02a2cd" providerId="ADAL" clId="{B80728E5-3505-4DF7-A664-AF5626EA246D}" dt="2019-03-06T12:23:32.236" v="171" actId="1582"/>
        <pc:sldMkLst>
          <pc:docMk/>
          <pc:sldMk cId="2731159141" sldId="396"/>
        </pc:sldMkLst>
        <pc:spChg chg="mod">
          <ac:chgData name="Davina Szilvasy" userId="59fb472d-eed4-4f11-9686-c2c8db02a2cd" providerId="ADAL" clId="{B80728E5-3505-4DF7-A664-AF5626EA246D}" dt="2019-03-06T12:23:32.236" v="171" actId="1582"/>
          <ac:spMkLst>
            <pc:docMk/>
            <pc:sldMk cId="2731159141" sldId="396"/>
            <ac:spMk id="6" creationId="{2BA4C374-D385-437F-A743-913E70EEDF3B}"/>
          </ac:spMkLst>
        </pc:spChg>
        <pc:spChg chg="mod">
          <ac:chgData name="Davina Szilvasy" userId="59fb472d-eed4-4f11-9686-c2c8db02a2cd" providerId="ADAL" clId="{B80728E5-3505-4DF7-A664-AF5626EA246D}" dt="2019-03-06T12:23:32.236" v="171" actId="1582"/>
          <ac:spMkLst>
            <pc:docMk/>
            <pc:sldMk cId="2731159141" sldId="396"/>
            <ac:spMk id="7" creationId="{78E86374-F864-45FF-A724-A6484FB332F8}"/>
          </ac:spMkLst>
        </pc:spChg>
        <pc:spChg chg="mod">
          <ac:chgData name="Davina Szilvasy" userId="59fb472d-eed4-4f11-9686-c2c8db02a2cd" providerId="ADAL" clId="{B80728E5-3505-4DF7-A664-AF5626EA246D}" dt="2019-03-06T12:14:58.804" v="32" actId="20577"/>
          <ac:spMkLst>
            <pc:docMk/>
            <pc:sldMk cId="2731159141" sldId="396"/>
            <ac:spMk id="19" creationId="{5252A847-DE45-4FA3-A1F8-EEBEB845FF8E}"/>
          </ac:spMkLst>
        </pc:spChg>
      </pc:sldChg>
      <pc:sldChg chg="modSp">
        <pc:chgData name="Davina Szilvasy" userId="59fb472d-eed4-4f11-9686-c2c8db02a2cd" providerId="ADAL" clId="{B80728E5-3505-4DF7-A664-AF5626EA246D}" dt="2019-03-06T12:24:05.508" v="173" actId="1582"/>
        <pc:sldMkLst>
          <pc:docMk/>
          <pc:sldMk cId="1397052917" sldId="397"/>
        </pc:sldMkLst>
        <pc:spChg chg="mod">
          <ac:chgData name="Davina Szilvasy" userId="59fb472d-eed4-4f11-9686-c2c8db02a2cd" providerId="ADAL" clId="{B80728E5-3505-4DF7-A664-AF5626EA246D}" dt="2019-03-06T12:24:05.508" v="173" actId="1582"/>
          <ac:spMkLst>
            <pc:docMk/>
            <pc:sldMk cId="1397052917" sldId="397"/>
            <ac:spMk id="6" creationId="{6C5C4DD1-1C48-40E4-BFF5-D7E2877B0863}"/>
          </ac:spMkLst>
        </pc:spChg>
        <pc:spChg chg="mod">
          <ac:chgData name="Davina Szilvasy" userId="59fb472d-eed4-4f11-9686-c2c8db02a2cd" providerId="ADAL" clId="{B80728E5-3505-4DF7-A664-AF5626EA246D}" dt="2019-03-06T12:24:05.508" v="173" actId="1582"/>
          <ac:spMkLst>
            <pc:docMk/>
            <pc:sldMk cId="1397052917" sldId="397"/>
            <ac:spMk id="7" creationId="{6C058CB1-3EDF-4ECE-A0A2-2AB815DAF4FC}"/>
          </ac:spMkLst>
        </pc:spChg>
        <pc:spChg chg="mod">
          <ac:chgData name="Davina Szilvasy" userId="59fb472d-eed4-4f11-9686-c2c8db02a2cd" providerId="ADAL" clId="{B80728E5-3505-4DF7-A664-AF5626EA246D}" dt="2019-03-06T12:24:05.508" v="173" actId="1582"/>
          <ac:spMkLst>
            <pc:docMk/>
            <pc:sldMk cId="1397052917" sldId="397"/>
            <ac:spMk id="8" creationId="{4521C700-F0E8-4318-B470-918EB1BB05C2}"/>
          </ac:spMkLst>
        </pc:spChg>
      </pc:sldChg>
      <pc:sldChg chg="del">
        <pc:chgData name="Davina Szilvasy" userId="59fb472d-eed4-4f11-9686-c2c8db02a2cd" providerId="ADAL" clId="{B80728E5-3505-4DF7-A664-AF5626EA246D}" dt="2019-03-06T12:08:26.936" v="25" actId="2696"/>
        <pc:sldMkLst>
          <pc:docMk/>
          <pc:sldMk cId="4231535135" sldId="398"/>
        </pc:sldMkLst>
      </pc:sldChg>
      <pc:sldChg chg="modSp">
        <pc:chgData name="Davina Szilvasy" userId="59fb472d-eed4-4f11-9686-c2c8db02a2cd" providerId="ADAL" clId="{B80728E5-3505-4DF7-A664-AF5626EA246D}" dt="2019-03-06T16:21:51.804" v="190" actId="20577"/>
        <pc:sldMkLst>
          <pc:docMk/>
          <pc:sldMk cId="1592701751" sldId="399"/>
        </pc:sldMkLst>
        <pc:spChg chg="mod">
          <ac:chgData name="Davina Szilvasy" userId="59fb472d-eed4-4f11-9686-c2c8db02a2cd" providerId="ADAL" clId="{B80728E5-3505-4DF7-A664-AF5626EA246D}" dt="2019-03-06T12:27:52.944" v="176" actId="20577"/>
          <ac:spMkLst>
            <pc:docMk/>
            <pc:sldMk cId="1592701751" sldId="399"/>
            <ac:spMk id="19" creationId="{5252A847-DE45-4FA3-A1F8-EEBEB845FF8E}"/>
          </ac:spMkLst>
        </pc:spChg>
        <pc:graphicFrameChg chg="modGraphic">
          <ac:chgData name="Davina Szilvasy" userId="59fb472d-eed4-4f11-9686-c2c8db02a2cd" providerId="ADAL" clId="{B80728E5-3505-4DF7-A664-AF5626EA246D}" dt="2019-03-06T16:21:51.804" v="190" actId="20577"/>
          <ac:graphicFrameMkLst>
            <pc:docMk/>
            <pc:sldMk cId="1592701751" sldId="399"/>
            <ac:graphicFrameMk id="8" creationId="{68701862-BA48-411F-9E6D-167E8273938C}"/>
          </ac:graphicFrameMkLst>
        </pc:graphicFrameChg>
      </pc:sldChg>
      <pc:sldChg chg="modSp">
        <pc:chgData name="Davina Szilvasy" userId="59fb472d-eed4-4f11-9686-c2c8db02a2cd" providerId="ADAL" clId="{B80728E5-3505-4DF7-A664-AF5626EA246D}" dt="2019-03-06T12:23:40.264" v="172" actId="1582"/>
        <pc:sldMkLst>
          <pc:docMk/>
          <pc:sldMk cId="4149314446" sldId="400"/>
        </pc:sldMkLst>
        <pc:spChg chg="mod">
          <ac:chgData name="Davina Szilvasy" userId="59fb472d-eed4-4f11-9686-c2c8db02a2cd" providerId="ADAL" clId="{B80728E5-3505-4DF7-A664-AF5626EA246D}" dt="2019-03-06T12:23:40.264" v="172" actId="1582"/>
          <ac:spMkLst>
            <pc:docMk/>
            <pc:sldMk cId="4149314446" sldId="400"/>
            <ac:spMk id="6" creationId="{2BA4C374-D385-437F-A743-913E70EEDF3B}"/>
          </ac:spMkLst>
        </pc:spChg>
        <pc:spChg chg="mod">
          <ac:chgData name="Davina Szilvasy" userId="59fb472d-eed4-4f11-9686-c2c8db02a2cd" providerId="ADAL" clId="{B80728E5-3505-4DF7-A664-AF5626EA246D}" dt="2019-03-06T12:23:40.264" v="172" actId="1582"/>
          <ac:spMkLst>
            <pc:docMk/>
            <pc:sldMk cId="4149314446" sldId="400"/>
            <ac:spMk id="7" creationId="{78E86374-F864-45FF-A724-A6484FB332F8}"/>
          </ac:spMkLst>
        </pc:spChg>
        <pc:spChg chg="mod">
          <ac:chgData name="Davina Szilvasy" userId="59fb472d-eed4-4f11-9686-c2c8db02a2cd" providerId="ADAL" clId="{B80728E5-3505-4DF7-A664-AF5626EA246D}" dt="2019-03-06T12:15:19.052" v="36" actId="207"/>
          <ac:spMkLst>
            <pc:docMk/>
            <pc:sldMk cId="4149314446" sldId="400"/>
            <ac:spMk id="19" creationId="{5252A847-DE45-4FA3-A1F8-EEBEB845FF8E}"/>
          </ac:spMkLst>
        </pc:spChg>
      </pc:sldChg>
      <pc:sldChg chg="modSp">
        <pc:chgData name="Davina Szilvasy" userId="59fb472d-eed4-4f11-9686-c2c8db02a2cd" providerId="ADAL" clId="{B80728E5-3505-4DF7-A664-AF5626EA246D}" dt="2019-03-06T12:15:39.676" v="38" actId="207"/>
        <pc:sldMkLst>
          <pc:docMk/>
          <pc:sldMk cId="1495629486" sldId="401"/>
        </pc:sldMkLst>
        <pc:spChg chg="mod">
          <ac:chgData name="Davina Szilvasy" userId="59fb472d-eed4-4f11-9686-c2c8db02a2cd" providerId="ADAL" clId="{B80728E5-3505-4DF7-A664-AF5626EA246D}" dt="2019-03-06T12:15:39.676" v="38" actId="207"/>
          <ac:spMkLst>
            <pc:docMk/>
            <pc:sldMk cId="1495629486" sldId="401"/>
            <ac:spMk id="19" creationId="{5252A847-DE45-4FA3-A1F8-EEBEB845FF8E}"/>
          </ac:spMkLst>
        </pc:spChg>
      </pc:sldChg>
      <pc:sldChg chg="modSp">
        <pc:chgData name="Davina Szilvasy" userId="59fb472d-eed4-4f11-9686-c2c8db02a2cd" providerId="ADAL" clId="{B80728E5-3505-4DF7-A664-AF5626EA246D}" dt="2019-03-06T12:16:09.639" v="42" actId="207"/>
        <pc:sldMkLst>
          <pc:docMk/>
          <pc:sldMk cId="3953671931" sldId="403"/>
        </pc:sldMkLst>
        <pc:spChg chg="mod">
          <ac:chgData name="Davina Szilvasy" userId="59fb472d-eed4-4f11-9686-c2c8db02a2cd" providerId="ADAL" clId="{B80728E5-3505-4DF7-A664-AF5626EA246D}" dt="2019-03-06T12:16:09.639" v="42" actId="207"/>
          <ac:spMkLst>
            <pc:docMk/>
            <pc:sldMk cId="3953671931" sldId="403"/>
            <ac:spMk id="19" creationId="{5252A847-DE45-4FA3-A1F8-EEBEB845FF8E}"/>
          </ac:spMkLst>
        </pc:spChg>
      </pc:sldChg>
      <pc:sldChg chg="modSp del">
        <pc:chgData name="Davina Szilvasy" userId="59fb472d-eed4-4f11-9686-c2c8db02a2cd" providerId="ADAL" clId="{B80728E5-3505-4DF7-A664-AF5626EA246D}" dt="2019-03-06T12:17:49.219" v="48" actId="2696"/>
        <pc:sldMkLst>
          <pc:docMk/>
          <pc:sldMk cId="3542900410" sldId="404"/>
        </pc:sldMkLst>
        <pc:spChg chg="mod">
          <ac:chgData name="Davina Szilvasy" userId="59fb472d-eed4-4f11-9686-c2c8db02a2cd" providerId="ADAL" clId="{B80728E5-3505-4DF7-A664-AF5626EA246D}" dt="2019-03-06T12:17:10.635" v="45" actId="2711"/>
          <ac:spMkLst>
            <pc:docMk/>
            <pc:sldMk cId="3542900410" sldId="404"/>
            <ac:spMk id="19" creationId="{5252A847-DE45-4FA3-A1F8-EEBEB845FF8E}"/>
          </ac:spMkLst>
        </pc:spChg>
      </pc:sldChg>
      <pc:sldChg chg="modSp">
        <pc:chgData name="Davina Szilvasy" userId="59fb472d-eed4-4f11-9686-c2c8db02a2cd" providerId="ADAL" clId="{B80728E5-3505-4DF7-A664-AF5626EA246D}" dt="2019-03-06T12:21:42.938" v="167" actId="207"/>
        <pc:sldMkLst>
          <pc:docMk/>
          <pc:sldMk cId="3949695015" sldId="405"/>
        </pc:sldMkLst>
        <pc:spChg chg="mod">
          <ac:chgData name="Davina Szilvasy" userId="59fb472d-eed4-4f11-9686-c2c8db02a2cd" providerId="ADAL" clId="{B80728E5-3505-4DF7-A664-AF5626EA246D}" dt="2019-03-06T12:21:42.938" v="167" actId="207"/>
          <ac:spMkLst>
            <pc:docMk/>
            <pc:sldMk cId="3949695015" sldId="405"/>
            <ac:spMk id="19" creationId="{5252A847-DE45-4FA3-A1F8-EEBEB845FF8E}"/>
          </ac:spMkLst>
        </pc:spChg>
      </pc:sldChg>
      <pc:sldChg chg="modSp">
        <pc:chgData name="Davina Szilvasy" userId="59fb472d-eed4-4f11-9686-c2c8db02a2cd" providerId="ADAL" clId="{B80728E5-3505-4DF7-A664-AF5626EA246D}" dt="2019-03-06T12:24:15.381" v="174" actId="1582"/>
        <pc:sldMkLst>
          <pc:docMk/>
          <pc:sldMk cId="111165526" sldId="406"/>
        </pc:sldMkLst>
        <pc:spChg chg="mod">
          <ac:chgData name="Davina Szilvasy" userId="59fb472d-eed4-4f11-9686-c2c8db02a2cd" providerId="ADAL" clId="{B80728E5-3505-4DF7-A664-AF5626EA246D}" dt="2019-03-06T12:24:15.381" v="174" actId="1582"/>
          <ac:spMkLst>
            <pc:docMk/>
            <pc:sldMk cId="111165526" sldId="406"/>
            <ac:spMk id="6" creationId="{6C5C4DD1-1C48-40E4-BFF5-D7E2877B0863}"/>
          </ac:spMkLst>
        </pc:spChg>
        <pc:spChg chg="mod">
          <ac:chgData name="Davina Szilvasy" userId="59fb472d-eed4-4f11-9686-c2c8db02a2cd" providerId="ADAL" clId="{B80728E5-3505-4DF7-A664-AF5626EA246D}" dt="2019-03-06T12:24:15.381" v="174" actId="1582"/>
          <ac:spMkLst>
            <pc:docMk/>
            <pc:sldMk cId="111165526" sldId="406"/>
            <ac:spMk id="7" creationId="{6C058CB1-3EDF-4ECE-A0A2-2AB815DAF4FC}"/>
          </ac:spMkLst>
        </pc:spChg>
        <pc:spChg chg="mod">
          <ac:chgData name="Davina Szilvasy" userId="59fb472d-eed4-4f11-9686-c2c8db02a2cd" providerId="ADAL" clId="{B80728E5-3505-4DF7-A664-AF5626EA246D}" dt="2019-03-06T12:24:15.381" v="174" actId="1582"/>
          <ac:spMkLst>
            <pc:docMk/>
            <pc:sldMk cId="111165526" sldId="406"/>
            <ac:spMk id="8" creationId="{4521C700-F0E8-4318-B470-918EB1BB05C2}"/>
          </ac:spMkLst>
        </pc:spChg>
        <pc:spChg chg="mod">
          <ac:chgData name="Davina Szilvasy" userId="59fb472d-eed4-4f11-9686-c2c8db02a2cd" providerId="ADAL" clId="{B80728E5-3505-4DF7-A664-AF5626EA246D}" dt="2019-03-06T12:23:15.882" v="170" actId="207"/>
          <ac:spMkLst>
            <pc:docMk/>
            <pc:sldMk cId="111165526" sldId="406"/>
            <ac:spMk id="19" creationId="{5252A847-DE45-4FA3-A1F8-EEBEB845FF8E}"/>
          </ac:spMkLst>
        </pc:spChg>
      </pc:sldChg>
      <pc:sldChg chg="addSp modSp add">
        <pc:chgData name="Davina Szilvasy" userId="59fb472d-eed4-4f11-9686-c2c8db02a2cd" providerId="ADAL" clId="{B80728E5-3505-4DF7-A664-AF5626EA246D}" dt="2019-03-06T12:08:22.377" v="24" actId="14100"/>
        <pc:sldMkLst>
          <pc:docMk/>
          <pc:sldMk cId="2584941209" sldId="407"/>
        </pc:sldMkLst>
        <pc:cxnChg chg="add mod">
          <ac:chgData name="Davina Szilvasy" userId="59fb472d-eed4-4f11-9686-c2c8db02a2cd" providerId="ADAL" clId="{B80728E5-3505-4DF7-A664-AF5626EA246D}" dt="2019-03-06T12:08:22.377" v="24" actId="14100"/>
          <ac:cxnSpMkLst>
            <pc:docMk/>
            <pc:sldMk cId="2584941209" sldId="407"/>
            <ac:cxnSpMk id="13" creationId="{2524CADC-AA52-4D2F-8B7F-376FCE094170}"/>
          </ac:cxnSpMkLst>
        </pc:cxnChg>
        <pc:cxnChg chg="add mod">
          <ac:chgData name="Davina Szilvasy" userId="59fb472d-eed4-4f11-9686-c2c8db02a2cd" providerId="ADAL" clId="{B80728E5-3505-4DF7-A664-AF5626EA246D}" dt="2019-03-06T12:08:19.550" v="23" actId="14100"/>
          <ac:cxnSpMkLst>
            <pc:docMk/>
            <pc:sldMk cId="2584941209" sldId="407"/>
            <ac:cxnSpMk id="14" creationId="{8D118595-59EE-427B-833C-26B6CDF89DD9}"/>
          </ac:cxnSpMkLst>
        </pc:cxnChg>
        <pc:cxnChg chg="add mod">
          <ac:chgData name="Davina Szilvasy" userId="59fb472d-eed4-4f11-9686-c2c8db02a2cd" providerId="ADAL" clId="{B80728E5-3505-4DF7-A664-AF5626EA246D}" dt="2019-03-06T12:08:14.655" v="21" actId="14100"/>
          <ac:cxnSpMkLst>
            <pc:docMk/>
            <pc:sldMk cId="2584941209" sldId="407"/>
            <ac:cxnSpMk id="15" creationId="{CBBD6EB4-DDD2-4861-A0CE-DF881C9AA42B}"/>
          </ac:cxnSpMkLst>
        </pc:cxnChg>
      </pc:sldChg>
      <pc:sldChg chg="modSp add del">
        <pc:chgData name="Davina Szilvasy" userId="59fb472d-eed4-4f11-9686-c2c8db02a2cd" providerId="ADAL" clId="{B80728E5-3505-4DF7-A664-AF5626EA246D}" dt="2019-03-06T12:21:36.582" v="166" actId="2696"/>
        <pc:sldMkLst>
          <pc:docMk/>
          <pc:sldMk cId="583040760" sldId="408"/>
        </pc:sldMkLst>
        <pc:spChg chg="mod">
          <ac:chgData name="Davina Szilvasy" userId="59fb472d-eed4-4f11-9686-c2c8db02a2cd" providerId="ADAL" clId="{B80728E5-3505-4DF7-A664-AF5626EA246D}" dt="2019-03-06T12:18:33.628" v="49" actId="20577"/>
          <ac:spMkLst>
            <pc:docMk/>
            <pc:sldMk cId="583040760" sldId="408"/>
            <ac:spMk id="19" creationId="{5252A847-DE45-4FA3-A1F8-EEBEB845FF8E}"/>
          </ac:spMkLst>
        </pc:spChg>
      </pc:sldChg>
      <pc:sldChg chg="modSp add del">
        <pc:chgData name="Davina Szilvasy" userId="59fb472d-eed4-4f11-9686-c2c8db02a2cd" providerId="ADAL" clId="{B80728E5-3505-4DF7-A664-AF5626EA246D}" dt="2019-03-06T12:22:02.859" v="168" actId="2696"/>
        <pc:sldMkLst>
          <pc:docMk/>
          <pc:sldMk cId="820493629" sldId="409"/>
        </pc:sldMkLst>
        <pc:spChg chg="mod">
          <ac:chgData name="Davina Szilvasy" userId="59fb472d-eed4-4f11-9686-c2c8db02a2cd" providerId="ADAL" clId="{B80728E5-3505-4DF7-A664-AF5626EA246D}" dt="2019-03-06T12:20:12.073" v="84" actId="5793"/>
          <ac:spMkLst>
            <pc:docMk/>
            <pc:sldMk cId="820493629" sldId="409"/>
            <ac:spMk id="19" creationId="{5252A847-DE45-4FA3-A1F8-EEBEB845FF8E}"/>
          </ac:spMkLst>
        </pc:spChg>
      </pc:sldChg>
      <pc:sldChg chg="add">
        <pc:chgData name="Davina Szilvasy" userId="59fb472d-eed4-4f11-9686-c2c8db02a2cd" providerId="ADAL" clId="{B80728E5-3505-4DF7-A664-AF5626EA246D}" dt="2019-03-06T12:20:15.898" v="85"/>
        <pc:sldMkLst>
          <pc:docMk/>
          <pc:sldMk cId="1334170590" sldId="410"/>
        </pc:sldMkLst>
      </pc:sldChg>
    </pc:docChg>
  </pc:docChgLst>
  <pc:docChgLst>
    <pc:chgData name="Lee Peckover" userId="5895743b-be28-4676-8a25-8aee7e374520" providerId="ADAL" clId="{5CF7F449-A8A6-4BB6-A2A9-8F18F826DF6F}"/>
    <pc:docChg chg="addSld delSld modSld">
      <pc:chgData name="Lee Peckover" userId="5895743b-be28-4676-8a25-8aee7e374520" providerId="ADAL" clId="{5CF7F449-A8A6-4BB6-A2A9-8F18F826DF6F}" dt="2019-03-07T22:44:48.565" v="2" actId="166"/>
      <pc:docMkLst>
        <pc:docMk/>
      </pc:docMkLst>
      <pc:sldChg chg="del">
        <pc:chgData name="Lee Peckover" userId="5895743b-be28-4676-8a25-8aee7e374520" providerId="ADAL" clId="{5CF7F449-A8A6-4BB6-A2A9-8F18F826DF6F}" dt="2019-03-07T22:42:19.309" v="1" actId="2696"/>
        <pc:sldMkLst>
          <pc:docMk/>
          <pc:sldMk cId="332354265" sldId="366"/>
        </pc:sldMkLst>
      </pc:sldChg>
      <pc:sldChg chg="modSp">
        <pc:chgData name="Lee Peckover" userId="5895743b-be28-4676-8a25-8aee7e374520" providerId="ADAL" clId="{5CF7F449-A8A6-4BB6-A2A9-8F18F826DF6F}" dt="2019-03-07T22:44:48.565" v="2" actId="166"/>
        <pc:sldMkLst>
          <pc:docMk/>
          <pc:sldMk cId="2584941209" sldId="407"/>
        </pc:sldMkLst>
        <pc:spChg chg="ord">
          <ac:chgData name="Lee Peckover" userId="5895743b-be28-4676-8a25-8aee7e374520" providerId="ADAL" clId="{5CF7F449-A8A6-4BB6-A2A9-8F18F826DF6F}" dt="2019-03-07T22:44:48.565" v="2" actId="166"/>
          <ac:spMkLst>
            <pc:docMk/>
            <pc:sldMk cId="2584941209" sldId="407"/>
            <ac:spMk id="8" creationId="{627649A7-6B9C-4A77-BADE-339E7C4F2B75}"/>
          </ac:spMkLst>
        </pc:spChg>
        <pc:spChg chg="ord">
          <ac:chgData name="Lee Peckover" userId="5895743b-be28-4676-8a25-8aee7e374520" providerId="ADAL" clId="{5CF7F449-A8A6-4BB6-A2A9-8F18F826DF6F}" dt="2019-03-07T22:44:48.565" v="2" actId="166"/>
          <ac:spMkLst>
            <pc:docMk/>
            <pc:sldMk cId="2584941209" sldId="407"/>
            <ac:spMk id="9" creationId="{63BD251F-E06E-4520-B2E8-A21107C0AD4F}"/>
          </ac:spMkLst>
        </pc:spChg>
        <pc:spChg chg="ord">
          <ac:chgData name="Lee Peckover" userId="5895743b-be28-4676-8a25-8aee7e374520" providerId="ADAL" clId="{5CF7F449-A8A6-4BB6-A2A9-8F18F826DF6F}" dt="2019-03-07T22:44:48.565" v="2" actId="166"/>
          <ac:spMkLst>
            <pc:docMk/>
            <pc:sldMk cId="2584941209" sldId="407"/>
            <ac:spMk id="10" creationId="{C5291290-0CEB-4006-9B02-B1E6CA1A43E4}"/>
          </ac:spMkLst>
        </pc:spChg>
        <pc:spChg chg="ord">
          <ac:chgData name="Lee Peckover" userId="5895743b-be28-4676-8a25-8aee7e374520" providerId="ADAL" clId="{5CF7F449-A8A6-4BB6-A2A9-8F18F826DF6F}" dt="2019-03-07T22:44:48.565" v="2" actId="166"/>
          <ac:spMkLst>
            <pc:docMk/>
            <pc:sldMk cId="2584941209" sldId="407"/>
            <ac:spMk id="11" creationId="{D5CF321E-4288-4725-A0A9-E872FC9FC895}"/>
          </ac:spMkLst>
        </pc:spChg>
        <pc:spChg chg="ord">
          <ac:chgData name="Lee Peckover" userId="5895743b-be28-4676-8a25-8aee7e374520" providerId="ADAL" clId="{5CF7F449-A8A6-4BB6-A2A9-8F18F826DF6F}" dt="2019-03-07T22:44:48.565" v="2" actId="166"/>
          <ac:spMkLst>
            <pc:docMk/>
            <pc:sldMk cId="2584941209" sldId="407"/>
            <ac:spMk id="12" creationId="{18884EB9-6E7C-484D-9307-827047CDFFF6}"/>
          </ac:spMkLst>
        </pc:spChg>
      </pc:sldChg>
      <pc:sldChg chg="add">
        <pc:chgData name="Lee Peckover" userId="5895743b-be28-4676-8a25-8aee7e374520" providerId="ADAL" clId="{5CF7F449-A8A6-4BB6-A2A9-8F18F826DF6F}" dt="2019-03-07T22:42:16.768" v="0"/>
        <pc:sldMkLst>
          <pc:docMk/>
          <pc:sldMk cId="3844832371" sldId="411"/>
        </pc:sldMkLst>
      </pc:sldChg>
    </pc:docChg>
  </pc:docChgLst>
  <pc:docChgLst>
    <pc:chgData name="Kyle Tidswell-Brown" userId="3518c4a0-5c99-4880-b127-cb60ccf11a39" providerId="ADAL" clId="{782872C8-7ECE-4BD1-8C00-D421A8E22AEA}"/>
    <pc:docChg chg="modSld">
      <pc:chgData name="Kyle Tidswell-Brown" userId="3518c4a0-5c99-4880-b127-cb60ccf11a39" providerId="ADAL" clId="{782872C8-7ECE-4BD1-8C00-D421A8E22AEA}" dt="2019-03-06T15:59:51.299" v="30" actId="20577"/>
      <pc:docMkLst>
        <pc:docMk/>
      </pc:docMkLst>
      <pc:sldChg chg="modSp">
        <pc:chgData name="Kyle Tidswell-Brown" userId="3518c4a0-5c99-4880-b127-cb60ccf11a39" providerId="ADAL" clId="{782872C8-7ECE-4BD1-8C00-D421A8E22AEA}" dt="2019-03-06T15:45:28.636" v="23" actId="404"/>
        <pc:sldMkLst>
          <pc:docMk/>
          <pc:sldMk cId="1204372888" sldId="392"/>
        </pc:sldMkLst>
        <pc:spChg chg="mod">
          <ac:chgData name="Kyle Tidswell-Brown" userId="3518c4a0-5c99-4880-b127-cb60ccf11a39" providerId="ADAL" clId="{782872C8-7ECE-4BD1-8C00-D421A8E22AEA}" dt="2019-03-06T15:45:28.636" v="23" actId="404"/>
          <ac:spMkLst>
            <pc:docMk/>
            <pc:sldMk cId="1204372888" sldId="392"/>
            <ac:spMk id="19" creationId="{5252A847-DE45-4FA3-A1F8-EEBEB845FF8E}"/>
          </ac:spMkLst>
        </pc:spChg>
      </pc:sldChg>
      <pc:sldChg chg="modSp">
        <pc:chgData name="Kyle Tidswell-Brown" userId="3518c4a0-5c99-4880-b127-cb60ccf11a39" providerId="ADAL" clId="{782872C8-7ECE-4BD1-8C00-D421A8E22AEA}" dt="2019-03-06T15:46:47.675" v="25" actId="20577"/>
        <pc:sldMkLst>
          <pc:docMk/>
          <pc:sldMk cId="2852410496" sldId="394"/>
        </pc:sldMkLst>
        <pc:spChg chg="mod">
          <ac:chgData name="Kyle Tidswell-Brown" userId="3518c4a0-5c99-4880-b127-cb60ccf11a39" providerId="ADAL" clId="{782872C8-7ECE-4BD1-8C00-D421A8E22AEA}" dt="2019-03-06T15:46:47.675" v="25" actId="20577"/>
          <ac:spMkLst>
            <pc:docMk/>
            <pc:sldMk cId="2852410496" sldId="394"/>
            <ac:spMk id="19" creationId="{5252A847-DE45-4FA3-A1F8-EEBEB845FF8E}"/>
          </ac:spMkLst>
        </pc:spChg>
      </pc:sldChg>
      <pc:sldChg chg="modSp">
        <pc:chgData name="Kyle Tidswell-Brown" userId="3518c4a0-5c99-4880-b127-cb60ccf11a39" providerId="ADAL" clId="{782872C8-7ECE-4BD1-8C00-D421A8E22AEA}" dt="2019-03-06T15:59:51.299" v="30" actId="20577"/>
        <pc:sldMkLst>
          <pc:docMk/>
          <pc:sldMk cId="1397052917" sldId="397"/>
        </pc:sldMkLst>
        <pc:spChg chg="mod">
          <ac:chgData name="Kyle Tidswell-Brown" userId="3518c4a0-5c99-4880-b127-cb60ccf11a39" providerId="ADAL" clId="{782872C8-7ECE-4BD1-8C00-D421A8E22AEA}" dt="2019-03-06T15:59:51.299" v="30" actId="20577"/>
          <ac:spMkLst>
            <pc:docMk/>
            <pc:sldMk cId="1397052917" sldId="397"/>
            <ac:spMk id="19" creationId="{5252A847-DE45-4FA3-A1F8-EEBEB845FF8E}"/>
          </ac:spMkLst>
        </pc:spChg>
      </pc:sldChg>
      <pc:sldChg chg="modSp">
        <pc:chgData name="Kyle Tidswell-Brown" userId="3518c4a0-5c99-4880-b127-cb60ccf11a39" providerId="ADAL" clId="{782872C8-7ECE-4BD1-8C00-D421A8E22AEA}" dt="2019-03-06T15:46:51.724" v="27" actId="20577"/>
        <pc:sldMkLst>
          <pc:docMk/>
          <pc:sldMk cId="1712433655" sldId="402"/>
        </pc:sldMkLst>
        <pc:spChg chg="mod">
          <ac:chgData name="Kyle Tidswell-Brown" userId="3518c4a0-5c99-4880-b127-cb60ccf11a39" providerId="ADAL" clId="{782872C8-7ECE-4BD1-8C00-D421A8E22AEA}" dt="2019-03-06T15:46:51.724" v="27" actId="20577"/>
          <ac:spMkLst>
            <pc:docMk/>
            <pc:sldMk cId="1712433655" sldId="402"/>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08/03/2019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08/03/2019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08/03/2019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08/03/2019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08/03/2019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08/03/2019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search/?fwp_topic=gps-scheme-of-work" TargetMode="External"/><Relationship Id="rId2" Type="http://schemas.openxmlformats.org/officeDocument/2006/relationships/hyperlink" Target="https://classroomsecrets.co.uk/content-domain-filter/?fwp_contentdomain=3g4.1b" TargetMode="Externa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classroomsecrets.co.uk/using-the-present-perfect-form-in-sentences-year-3-tenses-resource-pac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3488" y="-512505"/>
            <a:ext cx="7557025" cy="5342480"/>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Tenses – Using the Present Perfect Form in Sentences</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fontAlgn="base">
              <a:lnSpc>
                <a:spcPct val="100000"/>
              </a:lnSpc>
              <a:spcAft>
                <a:spcPts val="0"/>
              </a:spcAft>
            </a:pPr>
            <a:r>
              <a:rPr lang="en-US" sz="1200" b="1" dirty="0">
                <a:solidFill>
                  <a:schemeClr val="tx1"/>
                </a:solidFill>
                <a:latin typeface="Century Gothic" panose="020B0502020202020204" pitchFamily="34" charset="0"/>
              </a:rPr>
              <a:t>English Year 3: (3G4.1b)</a:t>
            </a:r>
            <a:r>
              <a:rPr lang="en-US" sz="1200" b="1" dirty="0">
                <a:latin typeface="Century Gothic" panose="020B0502020202020204" pitchFamily="34" charset="0"/>
              </a:rPr>
              <a:t> </a:t>
            </a:r>
            <a:r>
              <a:rPr lang="en-US" sz="1200" b="1" dirty="0">
                <a:latin typeface="Century Gothic" panose="020B0502020202020204" pitchFamily="34" charset="0"/>
                <a:hlinkClick r:id="rId2"/>
              </a:rPr>
              <a:t>Use of the present perfect form of verbs instead of the simple past [for example, He has gone out to play contrasted with He went out to play]</a:t>
            </a:r>
            <a:endParaRPr lang="en-US" sz="1200" b="1" dirty="0">
              <a:latin typeface="Century Gothic" panose="020B0502020202020204" pitchFamily="34" charset="0"/>
            </a:endParaRPr>
          </a:p>
          <a:p>
            <a:pPr fontAlgn="base">
              <a:lnSpc>
                <a:spcPct val="100000"/>
              </a:lnSpc>
              <a:spcAft>
                <a:spcPts val="0"/>
              </a:spcAft>
            </a:pPr>
            <a:r>
              <a:rPr lang="en-US" sz="1200" b="1" dirty="0">
                <a:solidFill>
                  <a:schemeClr val="tx1"/>
                </a:solidFill>
                <a:latin typeface="Century Gothic" panose="020B0502020202020204" pitchFamily="34" charset="0"/>
              </a:rPr>
              <a:t>English Year 3: (3G4.1b)</a:t>
            </a:r>
            <a:r>
              <a:rPr lang="en-US" sz="1200" b="1" dirty="0">
                <a:latin typeface="Century Gothic" panose="020B0502020202020204" pitchFamily="34" charset="0"/>
              </a:rPr>
              <a:t> </a:t>
            </a:r>
            <a:r>
              <a:rPr lang="en-US" sz="1200" b="1" dirty="0">
                <a:latin typeface="Century Gothic" panose="020B0502020202020204" pitchFamily="34" charset="0"/>
                <a:hlinkClick r:id="rId2"/>
              </a:rPr>
              <a:t>Using the present perfect form of verbs in contrast to the past tense</a:t>
            </a:r>
            <a:endParaRPr lang="en-US"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3"/>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4"/>
              </a:rPr>
              <a:t>review</a:t>
            </a:r>
            <a:r>
              <a:rPr lang="en-GB" sz="1600" b="1" dirty="0">
                <a:solidFill>
                  <a:prstClr val="black"/>
                </a:solidFill>
                <a:latin typeface="Century Gothic" panose="020B0502020202020204" pitchFamily="34" charset="0"/>
              </a:rPr>
              <a:t> it on our website.</a:t>
            </a:r>
          </a:p>
        </p:txBody>
      </p:sp>
      <p:grpSp>
        <p:nvGrpSpPr>
          <p:cNvPr id="6" name="Group 5">
            <a:extLst>
              <a:ext uri="{FF2B5EF4-FFF2-40B4-BE49-F238E27FC236}">
                <a16:creationId xmlns:a16="http://schemas.microsoft.com/office/drawing/2014/main" id="{D49210E0-BC58-4F05-B1F4-CBA4044A1CF8}"/>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3391FE68-7F66-419C-A7DF-E08BFB44937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A3499E5B-4E3F-446F-BC2D-7B94F7B2AD1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Tenses – Using the Present Perfect Form in Sentences</a:t>
            </a:r>
          </a:p>
          <a:p>
            <a:pPr lvl="0" algn="ctr"/>
            <a:endParaRPr lang="en-GB" sz="2000" b="1" dirty="0">
              <a:solidFill>
                <a:srgbClr val="E7E6E6">
                  <a:lumMod val="25000"/>
                </a:srgbClr>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Notes and Guidance:</a:t>
            </a:r>
          </a:p>
          <a:p>
            <a:pPr fontAlgn="base"/>
            <a:endParaRPr lang="en-US" sz="1200" b="1" dirty="0">
              <a:solidFill>
                <a:schemeClr val="tx1"/>
              </a:solidFill>
              <a:latin typeface="Century Gothic" panose="020B0502020202020204" pitchFamily="34" charset="0"/>
            </a:endParaRPr>
          </a:p>
          <a:p>
            <a:pPr marL="118695" indent="-118695" fontAlgn="base">
              <a:buFont typeface="Arial" panose="020B0604020202020204" pitchFamily="34" charset="0"/>
              <a:buChar char="•"/>
            </a:pPr>
            <a:r>
              <a:rPr lang="en-US" sz="1200" b="1" dirty="0">
                <a:solidFill>
                  <a:schemeClr val="tx1"/>
                </a:solidFill>
                <a:latin typeface="Century Gothic" panose="020B0502020202020204" pitchFamily="34" charset="0"/>
              </a:rPr>
              <a:t>In this step, children will build on their learning form the previous steps and begin to use the present perfect tense in sentences.</a:t>
            </a:r>
          </a:p>
          <a:p>
            <a:pPr marL="118695" indent="-118695" fontAlgn="base">
              <a:buFont typeface="Arial" panose="020B0604020202020204" pitchFamily="34" charset="0"/>
              <a:buChar char="•"/>
            </a:pPr>
            <a:r>
              <a:rPr lang="en-US" sz="1200" b="1" dirty="0">
                <a:solidFill>
                  <a:schemeClr val="tx1"/>
                </a:solidFill>
                <a:latin typeface="Century Gothic" panose="020B0502020202020204" pitchFamily="34" charset="0"/>
              </a:rPr>
              <a:t>Children should be able to convert between the simple past tense and present perfect tense. For example: Simple past ‘I laughed’ becomes the present perfect ‘I have laughed’.</a:t>
            </a:r>
            <a:endParaRPr lang="en-US" sz="2000" b="1" dirty="0">
              <a:solidFill>
                <a:schemeClr val="tx1"/>
              </a:solidFill>
              <a:latin typeface="Century Gothic" panose="020B0502020202020204" pitchFamily="34" charset="0"/>
            </a:endParaRPr>
          </a:p>
          <a:p>
            <a:pPr fontAlgn="base"/>
            <a:endParaRPr lang="en-US" sz="1200" b="1" i="1" dirty="0">
              <a:solidFill>
                <a:schemeClr val="tx1"/>
              </a:solidFill>
              <a:latin typeface="Century Gothic" panose="020B0502020202020204" pitchFamily="34" charset="0"/>
            </a:endParaRPr>
          </a:p>
          <a:p>
            <a:pPr fontAlgn="base"/>
            <a:endParaRPr lang="en-US" sz="1200" b="1" i="1" dirty="0">
              <a:solidFill>
                <a:schemeClr val="tx1"/>
              </a:solidFill>
              <a:latin typeface="Century Gothic" panose="020B0502020202020204" pitchFamily="34" charset="0"/>
            </a:endParaRPr>
          </a:p>
          <a:p>
            <a:pPr fontAlgn="base"/>
            <a:r>
              <a:rPr lang="en-US" sz="1600" b="1" dirty="0">
                <a:solidFill>
                  <a:schemeClr val="tx1"/>
                </a:solidFill>
                <a:latin typeface="Century Gothic" panose="020B0502020202020204" pitchFamily="34" charset="0"/>
              </a:rPr>
              <a:t>Focused Questions</a:t>
            </a:r>
          </a:p>
          <a:p>
            <a:pPr fontAlgn="base"/>
            <a:endParaRPr lang="en-US" sz="1200" b="1" dirty="0">
              <a:solidFill>
                <a:schemeClr val="tx1"/>
              </a:solidFill>
              <a:latin typeface="Century Gothic" panose="020B0502020202020204" pitchFamily="34" charset="0"/>
            </a:endParaRPr>
          </a:p>
          <a:p>
            <a:pPr marL="156062" indent="-156062" fontAlgn="base">
              <a:buFont typeface="Arial" panose="020B0604020202020204" pitchFamily="34" charset="0"/>
              <a:buChar char="•"/>
            </a:pPr>
            <a:r>
              <a:rPr lang="en-US" sz="1200" b="1" dirty="0">
                <a:solidFill>
                  <a:schemeClr val="tx1"/>
                </a:solidFill>
                <a:latin typeface="Century Gothic" panose="020B0502020202020204" pitchFamily="34" charset="0"/>
              </a:rPr>
              <a:t>Convert the sentence from the simple past to the present perfect.</a:t>
            </a:r>
          </a:p>
          <a:p>
            <a:pPr marL="156062" indent="-156062" fontAlgn="base">
              <a:buFont typeface="Arial" panose="020B0604020202020204" pitchFamily="34" charset="0"/>
              <a:buChar char="•"/>
            </a:pPr>
            <a:r>
              <a:rPr lang="en-US" sz="1200" b="1" dirty="0">
                <a:solidFill>
                  <a:schemeClr val="tx1"/>
                </a:solidFill>
                <a:latin typeface="Century Gothic" panose="020B0502020202020204" pitchFamily="34" charset="0"/>
              </a:rPr>
              <a:t>Write a sentence in the simple past. What do you need to add to make your sentence into the present perfect tense?</a:t>
            </a:r>
          </a:p>
          <a:p>
            <a:pPr lvl="0" defTabSz="457200">
              <a:defRPr/>
            </a:pPr>
            <a:endParaRPr lang="en-GB" dirty="0">
              <a:solidFill>
                <a:prstClr val="black"/>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6FFA2CC3-43AF-434B-B249-CD817B486D44}"/>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D9B6B370-8970-485A-86E8-F9D4CDAEDB6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6A587043-8529-40F7-9E2F-0848A3C622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043728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3 – Spring Block 4 – Tenses</a:t>
            </a: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800" b="1" dirty="0">
              <a:solidFill>
                <a:schemeClr val="bg2">
                  <a:lumMod val="25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Using the Present Perfect Form in Sentences</a:t>
            </a:r>
            <a:endParaRPr lang="en-GB" sz="1200" b="1" dirty="0">
              <a:solidFill>
                <a:schemeClr val="bg2">
                  <a:lumMod val="25000"/>
                </a:schemeClr>
              </a:solidFill>
              <a:latin typeface="Century Gothic" panose="020B0502020202020204" pitchFamily="34" charset="0"/>
            </a:endParaRPr>
          </a:p>
        </p:txBody>
      </p:sp>
      <p:grpSp>
        <p:nvGrpSpPr>
          <p:cNvPr id="6" name="Group 5">
            <a:extLst>
              <a:ext uri="{FF2B5EF4-FFF2-40B4-BE49-F238E27FC236}">
                <a16:creationId xmlns:a16="http://schemas.microsoft.com/office/drawing/2014/main" id="{022887B9-72F2-44D2-9FA6-3F4ACDBDD752}"/>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2CBB4721-EABA-457A-BBF8-359A078EA60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A40DE920-7E46-4D99-A26F-478D0DF84C9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sentences to the correct tense and their descriptions.</a:t>
            </a:r>
          </a:p>
          <a:p>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sp>
        <p:nvSpPr>
          <p:cNvPr id="8" name="Rectangle: Rounded Corners 7">
            <a:extLst>
              <a:ext uri="{FF2B5EF4-FFF2-40B4-BE49-F238E27FC236}">
                <a16:creationId xmlns:a16="http://schemas.microsoft.com/office/drawing/2014/main" id="{627649A7-6B9C-4A77-BADE-339E7C4F2B75}"/>
              </a:ext>
            </a:extLst>
          </p:cNvPr>
          <p:cNvSpPr/>
          <p:nvPr/>
        </p:nvSpPr>
        <p:spPr>
          <a:xfrm>
            <a:off x="4959367" y="4601366"/>
            <a:ext cx="2771512" cy="1299602"/>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He joined the army several years ago when he was only eighteen years old.</a:t>
            </a:r>
          </a:p>
        </p:txBody>
      </p:sp>
      <p:sp>
        <p:nvSpPr>
          <p:cNvPr id="9" name="Rectangle: Rounded Corners 8">
            <a:extLst>
              <a:ext uri="{FF2B5EF4-FFF2-40B4-BE49-F238E27FC236}">
                <a16:creationId xmlns:a16="http://schemas.microsoft.com/office/drawing/2014/main" id="{63BD251F-E06E-4520-B2E8-A21107C0AD4F}"/>
              </a:ext>
            </a:extLst>
          </p:cNvPr>
          <p:cNvSpPr/>
          <p:nvPr/>
        </p:nvSpPr>
        <p:spPr>
          <a:xfrm>
            <a:off x="4959367" y="3035715"/>
            <a:ext cx="2771512" cy="1299602"/>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Someone glued  these drawers together.</a:t>
            </a:r>
          </a:p>
        </p:txBody>
      </p:sp>
      <p:sp>
        <p:nvSpPr>
          <p:cNvPr id="10" name="Rectangle: Rounded Corners 9">
            <a:extLst>
              <a:ext uri="{FF2B5EF4-FFF2-40B4-BE49-F238E27FC236}">
                <a16:creationId xmlns:a16="http://schemas.microsoft.com/office/drawing/2014/main" id="{C5291290-0CEB-4006-9B02-B1E6CA1A43E4}"/>
              </a:ext>
            </a:extLst>
          </p:cNvPr>
          <p:cNvSpPr/>
          <p:nvPr/>
        </p:nvSpPr>
        <p:spPr>
          <a:xfrm>
            <a:off x="1128739" y="1963149"/>
            <a:ext cx="2166747" cy="755703"/>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Simple past tense</a:t>
            </a:r>
          </a:p>
        </p:txBody>
      </p:sp>
      <p:sp>
        <p:nvSpPr>
          <p:cNvPr id="11" name="Rectangle: Rounded Corners 10">
            <a:extLst>
              <a:ext uri="{FF2B5EF4-FFF2-40B4-BE49-F238E27FC236}">
                <a16:creationId xmlns:a16="http://schemas.microsoft.com/office/drawing/2014/main" id="{D5CF321E-4288-4725-A0A9-E872FC9FC895}"/>
              </a:ext>
            </a:extLst>
          </p:cNvPr>
          <p:cNvSpPr/>
          <p:nvPr/>
        </p:nvSpPr>
        <p:spPr>
          <a:xfrm>
            <a:off x="1128740" y="3957465"/>
            <a:ext cx="2166747" cy="755703"/>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Present perfect tense</a:t>
            </a:r>
          </a:p>
        </p:txBody>
      </p:sp>
      <p:sp>
        <p:nvSpPr>
          <p:cNvPr id="12" name="Rectangle: Rounded Corners 9">
            <a:extLst>
              <a:ext uri="{FF2B5EF4-FFF2-40B4-BE49-F238E27FC236}">
                <a16:creationId xmlns:a16="http://schemas.microsoft.com/office/drawing/2014/main" id="{18884EB9-6E7C-484D-9307-827047CDFFF6}"/>
              </a:ext>
            </a:extLst>
          </p:cNvPr>
          <p:cNvSpPr/>
          <p:nvPr/>
        </p:nvSpPr>
        <p:spPr>
          <a:xfrm>
            <a:off x="4959367" y="1470064"/>
            <a:ext cx="2771512" cy="1299602"/>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His spirit has wandered within these walls ever since.</a:t>
            </a:r>
          </a:p>
        </p:txBody>
      </p:sp>
      <p:grpSp>
        <p:nvGrpSpPr>
          <p:cNvPr id="13" name="Group 12">
            <a:extLst>
              <a:ext uri="{FF2B5EF4-FFF2-40B4-BE49-F238E27FC236}">
                <a16:creationId xmlns:a16="http://schemas.microsoft.com/office/drawing/2014/main" id="{3CAAAAA3-DD81-4C11-AE51-41CABB8EECB7}"/>
              </a:ext>
            </a:extLst>
          </p:cNvPr>
          <p:cNvGrpSpPr/>
          <p:nvPr/>
        </p:nvGrpSpPr>
        <p:grpSpPr>
          <a:xfrm>
            <a:off x="59531" y="6454317"/>
            <a:ext cx="1238534" cy="403683"/>
            <a:chOff x="68077" y="6454317"/>
            <a:chExt cx="1238534" cy="403683"/>
          </a:xfrm>
        </p:grpSpPr>
        <p:sp>
          <p:nvSpPr>
            <p:cNvPr id="14" name="TextBox 8">
              <a:extLst>
                <a:ext uri="{FF2B5EF4-FFF2-40B4-BE49-F238E27FC236}">
                  <a16:creationId xmlns:a16="http://schemas.microsoft.com/office/drawing/2014/main" id="{B835E254-CECE-466E-A7E7-8919675D56C9}"/>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5" name="Picture 14" descr="A close up of a sign&#10;&#10;Description generated with high confidence">
              <a:extLst>
                <a:ext uri="{FF2B5EF4-FFF2-40B4-BE49-F238E27FC236}">
                  <a16:creationId xmlns:a16="http://schemas.microsoft.com/office/drawing/2014/main" id="{C6D9F1F6-F38C-4FD6-8D05-B32F7B3871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074907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Match the sentences to the correct tense and their descriptions.</a:t>
            </a:r>
          </a:p>
          <a:p>
            <a:endParaRPr lang="en-GB" sz="2000" b="1" dirty="0">
              <a:solidFill>
                <a:schemeClr val="tx1"/>
              </a:solidFill>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a:p>
            <a:endParaRPr lang="en-GB" sz="2000" b="1" dirty="0">
              <a:latin typeface="Century Gothic" panose="020B0502020202020204" pitchFamily="34" charset="0"/>
            </a:endParaRPr>
          </a:p>
        </p:txBody>
      </p:sp>
      <p:cxnSp>
        <p:nvCxnSpPr>
          <p:cNvPr id="13" name="Straight Connector 12">
            <a:extLst>
              <a:ext uri="{FF2B5EF4-FFF2-40B4-BE49-F238E27FC236}">
                <a16:creationId xmlns:a16="http://schemas.microsoft.com/office/drawing/2014/main" id="{2524CADC-AA52-4D2F-8B7F-376FCE094170}"/>
              </a:ext>
            </a:extLst>
          </p:cNvPr>
          <p:cNvCxnSpPr>
            <a:cxnSpLocks/>
          </p:cNvCxnSpPr>
          <p:nvPr/>
        </p:nvCxnSpPr>
        <p:spPr>
          <a:xfrm flipV="1">
            <a:off x="3295485" y="2119865"/>
            <a:ext cx="1663882" cy="221545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8D118595-59EE-427B-833C-26B6CDF89DD9}"/>
              </a:ext>
            </a:extLst>
          </p:cNvPr>
          <p:cNvCxnSpPr>
            <a:cxnSpLocks/>
          </p:cNvCxnSpPr>
          <p:nvPr/>
        </p:nvCxnSpPr>
        <p:spPr>
          <a:xfrm>
            <a:off x="3295486" y="2355515"/>
            <a:ext cx="1663880" cy="143627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BBD6EB4-DDD2-4861-A0CE-DF881C9AA42B}"/>
              </a:ext>
            </a:extLst>
          </p:cNvPr>
          <p:cNvCxnSpPr>
            <a:cxnSpLocks/>
          </p:cNvCxnSpPr>
          <p:nvPr/>
        </p:nvCxnSpPr>
        <p:spPr>
          <a:xfrm>
            <a:off x="3295486" y="2428407"/>
            <a:ext cx="1663881" cy="282276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Rectangle: Rounded Corners 7">
            <a:extLst>
              <a:ext uri="{FF2B5EF4-FFF2-40B4-BE49-F238E27FC236}">
                <a16:creationId xmlns:a16="http://schemas.microsoft.com/office/drawing/2014/main" id="{627649A7-6B9C-4A77-BADE-339E7C4F2B75}"/>
              </a:ext>
            </a:extLst>
          </p:cNvPr>
          <p:cNvSpPr/>
          <p:nvPr/>
        </p:nvSpPr>
        <p:spPr>
          <a:xfrm>
            <a:off x="4959367" y="4601366"/>
            <a:ext cx="2771512" cy="1299602"/>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He joined the army several years ago when he was only eighteen years old.</a:t>
            </a:r>
          </a:p>
        </p:txBody>
      </p:sp>
      <p:sp>
        <p:nvSpPr>
          <p:cNvPr id="9" name="Rectangle: Rounded Corners 8">
            <a:extLst>
              <a:ext uri="{FF2B5EF4-FFF2-40B4-BE49-F238E27FC236}">
                <a16:creationId xmlns:a16="http://schemas.microsoft.com/office/drawing/2014/main" id="{63BD251F-E06E-4520-B2E8-A21107C0AD4F}"/>
              </a:ext>
            </a:extLst>
          </p:cNvPr>
          <p:cNvSpPr/>
          <p:nvPr/>
        </p:nvSpPr>
        <p:spPr>
          <a:xfrm>
            <a:off x="4959367" y="3035715"/>
            <a:ext cx="2771512" cy="1299602"/>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Someone glued  these drawers together.</a:t>
            </a:r>
          </a:p>
        </p:txBody>
      </p:sp>
      <p:sp>
        <p:nvSpPr>
          <p:cNvPr id="10" name="Rectangle: Rounded Corners 9">
            <a:extLst>
              <a:ext uri="{FF2B5EF4-FFF2-40B4-BE49-F238E27FC236}">
                <a16:creationId xmlns:a16="http://schemas.microsoft.com/office/drawing/2014/main" id="{C5291290-0CEB-4006-9B02-B1E6CA1A43E4}"/>
              </a:ext>
            </a:extLst>
          </p:cNvPr>
          <p:cNvSpPr/>
          <p:nvPr/>
        </p:nvSpPr>
        <p:spPr>
          <a:xfrm>
            <a:off x="1128739" y="1963149"/>
            <a:ext cx="2166747" cy="755703"/>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Simple past tense</a:t>
            </a:r>
          </a:p>
        </p:txBody>
      </p:sp>
      <p:sp>
        <p:nvSpPr>
          <p:cNvPr id="11" name="Rectangle: Rounded Corners 10">
            <a:extLst>
              <a:ext uri="{FF2B5EF4-FFF2-40B4-BE49-F238E27FC236}">
                <a16:creationId xmlns:a16="http://schemas.microsoft.com/office/drawing/2014/main" id="{D5CF321E-4288-4725-A0A9-E872FC9FC895}"/>
              </a:ext>
            </a:extLst>
          </p:cNvPr>
          <p:cNvSpPr/>
          <p:nvPr/>
        </p:nvSpPr>
        <p:spPr>
          <a:xfrm>
            <a:off x="1128740" y="3957465"/>
            <a:ext cx="2166747" cy="755703"/>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Present perfect tense</a:t>
            </a:r>
          </a:p>
        </p:txBody>
      </p:sp>
      <p:sp>
        <p:nvSpPr>
          <p:cNvPr id="12" name="Rectangle: Rounded Corners 9">
            <a:extLst>
              <a:ext uri="{FF2B5EF4-FFF2-40B4-BE49-F238E27FC236}">
                <a16:creationId xmlns:a16="http://schemas.microsoft.com/office/drawing/2014/main" id="{18884EB9-6E7C-484D-9307-827047CDFFF6}"/>
              </a:ext>
            </a:extLst>
          </p:cNvPr>
          <p:cNvSpPr/>
          <p:nvPr/>
        </p:nvSpPr>
        <p:spPr>
          <a:xfrm>
            <a:off x="4959367" y="1470064"/>
            <a:ext cx="2771512" cy="1299602"/>
          </a:xfrm>
          <a:prstGeom prst="round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sz="2000" b="1" dirty="0">
                <a:solidFill>
                  <a:schemeClr val="tx1"/>
                </a:solidFill>
                <a:latin typeface="Century Gothic" panose="020B0502020202020204" pitchFamily="34" charset="0"/>
              </a:rPr>
              <a:t>His spirit has wandered within these walls ever since.</a:t>
            </a:r>
          </a:p>
        </p:txBody>
      </p:sp>
      <p:grpSp>
        <p:nvGrpSpPr>
          <p:cNvPr id="20" name="Group 19">
            <a:extLst>
              <a:ext uri="{FF2B5EF4-FFF2-40B4-BE49-F238E27FC236}">
                <a16:creationId xmlns:a16="http://schemas.microsoft.com/office/drawing/2014/main" id="{80434B4B-25C6-4586-B49E-AC3949F7AD15}"/>
              </a:ext>
            </a:extLst>
          </p:cNvPr>
          <p:cNvGrpSpPr/>
          <p:nvPr/>
        </p:nvGrpSpPr>
        <p:grpSpPr>
          <a:xfrm>
            <a:off x="59531" y="6454317"/>
            <a:ext cx="1238534" cy="403683"/>
            <a:chOff x="68077" y="6454317"/>
            <a:chExt cx="1238534" cy="403683"/>
          </a:xfrm>
        </p:grpSpPr>
        <p:sp>
          <p:nvSpPr>
            <p:cNvPr id="21" name="TextBox 8">
              <a:extLst>
                <a:ext uri="{FF2B5EF4-FFF2-40B4-BE49-F238E27FC236}">
                  <a16:creationId xmlns:a16="http://schemas.microsoft.com/office/drawing/2014/main" id="{56DD5E9B-E7E3-4A3F-8323-5262251B004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2" name="Picture 21" descr="A close up of a sign&#10;&#10;Description generated with high confidence">
              <a:extLst>
                <a:ext uri="{FF2B5EF4-FFF2-40B4-BE49-F238E27FC236}">
                  <a16:creationId xmlns:a16="http://schemas.microsoft.com/office/drawing/2014/main" id="{A902CF57-5A5F-4E1D-88E3-3FFCEE3152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584941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table below, adding the correct form of the verb.</a:t>
            </a:r>
          </a:p>
        </p:txBody>
      </p:sp>
      <p:graphicFrame>
        <p:nvGraphicFramePr>
          <p:cNvPr id="6" name="Table 5">
            <a:extLst>
              <a:ext uri="{FF2B5EF4-FFF2-40B4-BE49-F238E27FC236}">
                <a16:creationId xmlns:a16="http://schemas.microsoft.com/office/drawing/2014/main" id="{F52F3539-FB33-434E-86C5-859E123F3D0B}"/>
              </a:ext>
            </a:extLst>
          </p:cNvPr>
          <p:cNvGraphicFramePr>
            <a:graphicFrameLocks noGrp="1"/>
          </p:cNvGraphicFramePr>
          <p:nvPr>
            <p:extLst>
              <p:ext uri="{D42A27DB-BD31-4B8C-83A1-F6EECF244321}">
                <p14:modId xmlns:p14="http://schemas.microsoft.com/office/powerpoint/2010/main" val="3421494912"/>
              </p:ext>
            </p:extLst>
          </p:nvPr>
        </p:nvGraphicFramePr>
        <p:xfrm>
          <a:off x="1908000" y="1829107"/>
          <a:ext cx="5328000" cy="3663696"/>
        </p:xfrm>
        <a:graphic>
          <a:graphicData uri="http://schemas.openxmlformats.org/drawingml/2006/table">
            <a:tbl>
              <a:tblPr firstRow="1" bandRow="1">
                <a:tableStyleId>{5940675A-B579-460E-94D1-54222C63F5DA}</a:tableStyleId>
              </a:tblPr>
              <a:tblGrid>
                <a:gridCol w="2664000">
                  <a:extLst>
                    <a:ext uri="{9D8B030D-6E8A-4147-A177-3AD203B41FA5}">
                      <a16:colId xmlns:a16="http://schemas.microsoft.com/office/drawing/2014/main" val="147520786"/>
                    </a:ext>
                  </a:extLst>
                </a:gridCol>
                <a:gridCol w="2664000">
                  <a:extLst>
                    <a:ext uri="{9D8B030D-6E8A-4147-A177-3AD203B41FA5}">
                      <a16:colId xmlns:a16="http://schemas.microsoft.com/office/drawing/2014/main" val="878764620"/>
                    </a:ext>
                  </a:extLst>
                </a:gridCol>
              </a:tblGrid>
              <a:tr h="737616">
                <a:tc>
                  <a:txBody>
                    <a:bodyPr/>
                    <a:lstStyle/>
                    <a:p>
                      <a:pPr algn="ctr"/>
                      <a:r>
                        <a:rPr lang="en-GB" sz="2000" b="1" dirty="0">
                          <a:solidFill>
                            <a:schemeClr val="tx1"/>
                          </a:solidFill>
                          <a:latin typeface="Century Gothic" panose="020B0502020202020204" pitchFamily="34" charset="0"/>
                        </a:rPr>
                        <a:t>Simple Past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sz="2000" b="1" dirty="0">
                          <a:solidFill>
                            <a:schemeClr val="tx1"/>
                          </a:solidFill>
                          <a:latin typeface="Century Gothic" panose="020B0502020202020204" pitchFamily="34" charset="0"/>
                        </a:rPr>
                        <a:t>Present Perfect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360340618"/>
                  </a:ext>
                </a:extLst>
              </a:tr>
              <a:tr h="731520">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have learnt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73914444"/>
                  </a:ext>
                </a:extLst>
              </a:tr>
              <a:tr h="731520">
                <a:tc>
                  <a:txBody>
                    <a:bodyPr/>
                    <a:lstStyle/>
                    <a:p>
                      <a:pPr algn="ctr"/>
                      <a:r>
                        <a:rPr lang="en-GB" sz="2000" b="1" dirty="0">
                          <a:solidFill>
                            <a:schemeClr val="tx1"/>
                          </a:solidFill>
                          <a:latin typeface="Century Gothic" panose="020B0502020202020204" pitchFamily="34" charset="0"/>
                        </a:rPr>
                        <a:t>considered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32431882"/>
                  </a:ext>
                </a:extLst>
              </a:tr>
              <a:tr h="731520">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tx1"/>
                          </a:solidFill>
                          <a:latin typeface="Century Gothic" panose="020B0502020202020204" pitchFamily="34" charset="0"/>
                        </a:rPr>
                        <a:t>have increased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19493901"/>
                  </a:ext>
                </a:extLst>
              </a:tr>
              <a:tr h="731520">
                <a:tc>
                  <a:txBody>
                    <a:bodyPr/>
                    <a:lstStyle/>
                    <a:p>
                      <a:pPr algn="ctr"/>
                      <a:r>
                        <a:rPr lang="en-GB" sz="2000" b="1" dirty="0">
                          <a:solidFill>
                            <a:schemeClr val="tx1"/>
                          </a:solidFill>
                          <a:latin typeface="Century Gothic" panose="020B0502020202020204" pitchFamily="34" charset="0"/>
                        </a:rPr>
                        <a:t>promised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8766558"/>
                  </a:ext>
                </a:extLst>
              </a:tr>
            </a:tbl>
          </a:graphicData>
        </a:graphic>
      </p:graphicFrame>
      <p:grpSp>
        <p:nvGrpSpPr>
          <p:cNvPr id="7" name="Group 6">
            <a:extLst>
              <a:ext uri="{FF2B5EF4-FFF2-40B4-BE49-F238E27FC236}">
                <a16:creationId xmlns:a16="http://schemas.microsoft.com/office/drawing/2014/main" id="{0832998B-C925-4A3F-8BF3-2A00210C6A42}"/>
              </a:ext>
            </a:extLst>
          </p:cNvPr>
          <p:cNvGrpSpPr/>
          <p:nvPr/>
        </p:nvGrpSpPr>
        <p:grpSpPr>
          <a:xfrm>
            <a:off x="59531" y="6454317"/>
            <a:ext cx="1238534" cy="403683"/>
            <a:chOff x="68077" y="6454317"/>
            <a:chExt cx="1238534" cy="403683"/>
          </a:xfrm>
        </p:grpSpPr>
        <p:sp>
          <p:nvSpPr>
            <p:cNvPr id="8" name="TextBox 8">
              <a:extLst>
                <a:ext uri="{FF2B5EF4-FFF2-40B4-BE49-F238E27FC236}">
                  <a16:creationId xmlns:a16="http://schemas.microsoft.com/office/drawing/2014/main" id="{3AECD39C-07DD-428B-8FC9-A9B66DF89F7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9" name="Picture 8" descr="A close up of a sign&#10;&#10;Description generated with high confidence">
              <a:extLst>
                <a:ext uri="{FF2B5EF4-FFF2-40B4-BE49-F238E27FC236}">
                  <a16:creationId xmlns:a16="http://schemas.microsoft.com/office/drawing/2014/main" id="{0DC746FE-04FD-4AB6-B871-435EEA1ED8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Complete the table below, adding the correct form of the verb.</a:t>
            </a:r>
          </a:p>
        </p:txBody>
      </p:sp>
      <p:graphicFrame>
        <p:nvGraphicFramePr>
          <p:cNvPr id="8" name="Table 7">
            <a:extLst>
              <a:ext uri="{FF2B5EF4-FFF2-40B4-BE49-F238E27FC236}">
                <a16:creationId xmlns:a16="http://schemas.microsoft.com/office/drawing/2014/main" id="{68701862-BA48-411F-9E6D-167E8273938C}"/>
              </a:ext>
            </a:extLst>
          </p:cNvPr>
          <p:cNvGraphicFramePr>
            <a:graphicFrameLocks noGrp="1"/>
          </p:cNvGraphicFramePr>
          <p:nvPr>
            <p:extLst>
              <p:ext uri="{D42A27DB-BD31-4B8C-83A1-F6EECF244321}">
                <p14:modId xmlns:p14="http://schemas.microsoft.com/office/powerpoint/2010/main" val="206423731"/>
              </p:ext>
            </p:extLst>
          </p:nvPr>
        </p:nvGraphicFramePr>
        <p:xfrm>
          <a:off x="1908000" y="1829107"/>
          <a:ext cx="5328000" cy="3663696"/>
        </p:xfrm>
        <a:graphic>
          <a:graphicData uri="http://schemas.openxmlformats.org/drawingml/2006/table">
            <a:tbl>
              <a:tblPr firstRow="1" bandRow="1">
                <a:tableStyleId>{5940675A-B579-460E-94D1-54222C63F5DA}</a:tableStyleId>
              </a:tblPr>
              <a:tblGrid>
                <a:gridCol w="2664000">
                  <a:extLst>
                    <a:ext uri="{9D8B030D-6E8A-4147-A177-3AD203B41FA5}">
                      <a16:colId xmlns:a16="http://schemas.microsoft.com/office/drawing/2014/main" val="147520786"/>
                    </a:ext>
                  </a:extLst>
                </a:gridCol>
                <a:gridCol w="2664000">
                  <a:extLst>
                    <a:ext uri="{9D8B030D-6E8A-4147-A177-3AD203B41FA5}">
                      <a16:colId xmlns:a16="http://schemas.microsoft.com/office/drawing/2014/main" val="878764620"/>
                    </a:ext>
                  </a:extLst>
                </a:gridCol>
              </a:tblGrid>
              <a:tr h="737616">
                <a:tc>
                  <a:txBody>
                    <a:bodyPr/>
                    <a:lstStyle/>
                    <a:p>
                      <a:pPr algn="ctr"/>
                      <a:r>
                        <a:rPr lang="en-GB" sz="2000" b="1" dirty="0">
                          <a:solidFill>
                            <a:schemeClr val="tx1"/>
                          </a:solidFill>
                          <a:latin typeface="Century Gothic" panose="020B0502020202020204" pitchFamily="34" charset="0"/>
                        </a:rPr>
                        <a:t>Simple Past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tc>
                  <a:txBody>
                    <a:bodyPr/>
                    <a:lstStyle/>
                    <a:p>
                      <a:pPr algn="ctr"/>
                      <a:r>
                        <a:rPr lang="en-GB" sz="2000" b="1" dirty="0">
                          <a:solidFill>
                            <a:schemeClr val="tx1"/>
                          </a:solidFill>
                          <a:latin typeface="Century Gothic" panose="020B0502020202020204" pitchFamily="34" charset="0"/>
                        </a:rPr>
                        <a:t>Present Perfect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lumMod val="40000"/>
                        <a:lumOff val="60000"/>
                      </a:schemeClr>
                    </a:solidFill>
                  </a:tcPr>
                </a:tc>
                <a:extLst>
                  <a:ext uri="{0D108BD9-81ED-4DB2-BD59-A6C34878D82A}">
                    <a16:rowId xmlns:a16="http://schemas.microsoft.com/office/drawing/2014/main" val="360340618"/>
                  </a:ext>
                </a:extLst>
              </a:tr>
              <a:tr h="731520">
                <a:tc>
                  <a:txBody>
                    <a:bodyPr/>
                    <a:lstStyle/>
                    <a:p>
                      <a:pPr algn="ctr"/>
                      <a:r>
                        <a:rPr lang="en-GB" sz="2000" b="1" dirty="0">
                          <a:solidFill>
                            <a:srgbClr val="FF0000"/>
                          </a:solidFill>
                          <a:latin typeface="Century Gothic" panose="020B0502020202020204" pitchFamily="34" charset="0"/>
                        </a:rPr>
                        <a:t>learnt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bg1">
                              <a:lumMod val="65000"/>
                            </a:schemeClr>
                          </a:solidFill>
                          <a:latin typeface="Century Gothic" panose="020B0502020202020204" pitchFamily="34" charset="0"/>
                        </a:rPr>
                        <a:t>have learnt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73914444"/>
                  </a:ext>
                </a:extLst>
              </a:tr>
              <a:tr h="731520">
                <a:tc>
                  <a:txBody>
                    <a:bodyPr/>
                    <a:lstStyle/>
                    <a:p>
                      <a:pPr algn="ctr"/>
                      <a:r>
                        <a:rPr lang="en-GB" sz="2000" b="1" dirty="0">
                          <a:solidFill>
                            <a:schemeClr val="bg1">
                              <a:lumMod val="65000"/>
                            </a:schemeClr>
                          </a:solidFill>
                          <a:latin typeface="Century Gothic" panose="020B0502020202020204" pitchFamily="34" charset="0"/>
                        </a:rPr>
                        <a:t>considered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rgbClr val="FF0000"/>
                          </a:solidFill>
                          <a:latin typeface="Century Gothic" panose="020B0502020202020204" pitchFamily="34" charset="0"/>
                        </a:rPr>
                        <a:t>have/has </a:t>
                      </a:r>
                    </a:p>
                    <a:p>
                      <a:pPr algn="ctr"/>
                      <a:r>
                        <a:rPr lang="en-GB" sz="2000" b="1" dirty="0">
                          <a:solidFill>
                            <a:srgbClr val="FF0000"/>
                          </a:solidFill>
                          <a:latin typeface="Century Gothic" panose="020B0502020202020204" pitchFamily="34" charset="0"/>
                        </a:rPr>
                        <a:t>considered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32431882"/>
                  </a:ext>
                </a:extLst>
              </a:tr>
              <a:tr h="731520">
                <a:tc>
                  <a:txBody>
                    <a:bodyPr/>
                    <a:lstStyle/>
                    <a:p>
                      <a:pPr algn="ctr"/>
                      <a:r>
                        <a:rPr lang="en-GB" sz="2000" b="1" dirty="0">
                          <a:solidFill>
                            <a:srgbClr val="FF0000"/>
                          </a:solidFill>
                          <a:latin typeface="Century Gothic" panose="020B0502020202020204" pitchFamily="34" charset="0"/>
                        </a:rPr>
                        <a:t>increased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chemeClr val="bg1">
                              <a:lumMod val="65000"/>
                            </a:schemeClr>
                          </a:solidFill>
                          <a:latin typeface="Century Gothic" panose="020B0502020202020204" pitchFamily="34" charset="0"/>
                        </a:rPr>
                        <a:t>have increased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19493901"/>
                  </a:ext>
                </a:extLst>
              </a:tr>
              <a:tr h="731520">
                <a:tc>
                  <a:txBody>
                    <a:bodyPr/>
                    <a:lstStyle/>
                    <a:p>
                      <a:pPr algn="ctr"/>
                      <a:r>
                        <a:rPr lang="en-GB" sz="2000" b="1" dirty="0">
                          <a:solidFill>
                            <a:schemeClr val="bg1">
                              <a:lumMod val="65000"/>
                            </a:schemeClr>
                          </a:solidFill>
                          <a:latin typeface="Century Gothic" panose="020B0502020202020204" pitchFamily="34" charset="0"/>
                        </a:rPr>
                        <a:t>promised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r>
                        <a:rPr lang="en-GB" sz="2000" b="1" dirty="0">
                          <a:solidFill>
                            <a:srgbClr val="FF0000"/>
                          </a:solidFill>
                          <a:latin typeface="Century Gothic" panose="020B0502020202020204" pitchFamily="34" charset="0"/>
                        </a:rPr>
                        <a:t>have/has </a:t>
                      </a:r>
                    </a:p>
                    <a:p>
                      <a:pPr algn="ctr"/>
                      <a:r>
                        <a:rPr lang="en-GB" sz="2000" b="1" dirty="0">
                          <a:solidFill>
                            <a:srgbClr val="FF0000"/>
                          </a:solidFill>
                          <a:latin typeface="Century Gothic" panose="020B0502020202020204" pitchFamily="34" charset="0"/>
                        </a:rPr>
                        <a:t>promised</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8766558"/>
                  </a:ext>
                </a:extLst>
              </a:tr>
            </a:tbl>
          </a:graphicData>
        </a:graphic>
      </p:graphicFrame>
      <p:grpSp>
        <p:nvGrpSpPr>
          <p:cNvPr id="7" name="Group 6">
            <a:extLst>
              <a:ext uri="{FF2B5EF4-FFF2-40B4-BE49-F238E27FC236}">
                <a16:creationId xmlns:a16="http://schemas.microsoft.com/office/drawing/2014/main" id="{3C81ACFB-09E4-4EA7-880A-E18C1C9EC4D5}"/>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5F9A5B59-6EF4-47AD-A88C-134BF593162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57C726D4-5955-47EE-8B89-C27FE8CC4A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927017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Choose the correct tense to complete the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 am really surprised with the children because they </a:t>
            </a:r>
            <a:r>
              <a:rPr lang="en-GB" sz="2000" b="1" spc="-300" dirty="0">
                <a:solidFill>
                  <a:schemeClr val="tx1"/>
                </a:solidFill>
                <a:latin typeface="Century Gothic" panose="020B0502020202020204" pitchFamily="34" charset="0"/>
              </a:rPr>
              <a:t>___________________</a:t>
            </a:r>
            <a:r>
              <a:rPr lang="en-GB" sz="2000" b="1" dirty="0">
                <a:solidFill>
                  <a:schemeClr val="tx1"/>
                </a:solidFill>
                <a:latin typeface="Century Gothic" panose="020B0502020202020204" pitchFamily="34" charset="0"/>
              </a:rPr>
              <a:t>  to give up their phones and tablets for one whole weekend every month.</a:t>
            </a:r>
          </a:p>
        </p:txBody>
      </p:sp>
      <p:sp>
        <p:nvSpPr>
          <p:cNvPr id="6" name="Rectangle: Rounded Corners 5">
            <a:extLst>
              <a:ext uri="{FF2B5EF4-FFF2-40B4-BE49-F238E27FC236}">
                <a16:creationId xmlns:a16="http://schemas.microsoft.com/office/drawing/2014/main" id="{2BA4C374-D385-437F-A743-913E70EEDF3B}"/>
              </a:ext>
            </a:extLst>
          </p:cNvPr>
          <p:cNvSpPr/>
          <p:nvPr/>
        </p:nvSpPr>
        <p:spPr>
          <a:xfrm>
            <a:off x="2096050" y="4221756"/>
            <a:ext cx="1960098" cy="914401"/>
          </a:xfrm>
          <a:prstGeom prst="roundRect">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decide</a:t>
            </a:r>
            <a:endParaRPr lang="en-GB" sz="1100" b="1" dirty="0">
              <a:solidFill>
                <a:schemeClr val="tx1"/>
              </a:solidFill>
              <a:latin typeface="Century Gothic" panose="020B0502020202020204" pitchFamily="34" charset="0"/>
            </a:endParaRPr>
          </a:p>
        </p:txBody>
      </p:sp>
      <p:sp>
        <p:nvSpPr>
          <p:cNvPr id="7" name="Rectangle: Rounded Corners 6">
            <a:extLst>
              <a:ext uri="{FF2B5EF4-FFF2-40B4-BE49-F238E27FC236}">
                <a16:creationId xmlns:a16="http://schemas.microsoft.com/office/drawing/2014/main" id="{78E86374-F864-45FF-A724-A6484FB332F8}"/>
              </a:ext>
            </a:extLst>
          </p:cNvPr>
          <p:cNvSpPr/>
          <p:nvPr/>
        </p:nvSpPr>
        <p:spPr>
          <a:xfrm>
            <a:off x="4860740" y="4221756"/>
            <a:ext cx="1960098" cy="914401"/>
          </a:xfrm>
          <a:prstGeom prst="roundRect">
            <a:avLst/>
          </a:prstGeom>
          <a:solidFill>
            <a:schemeClr val="bg1"/>
          </a:solidFill>
          <a:ln w="28575">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have decided</a:t>
            </a:r>
            <a:endParaRPr lang="en-GB" sz="1100" b="1" dirty="0">
              <a:solidFill>
                <a:schemeClr val="tx1"/>
              </a:solidFill>
              <a:latin typeface="Century Gothic" panose="020B0502020202020204" pitchFamily="34" charset="0"/>
            </a:endParaRPr>
          </a:p>
        </p:txBody>
      </p:sp>
      <p:grpSp>
        <p:nvGrpSpPr>
          <p:cNvPr id="8" name="Group 7">
            <a:extLst>
              <a:ext uri="{FF2B5EF4-FFF2-40B4-BE49-F238E27FC236}">
                <a16:creationId xmlns:a16="http://schemas.microsoft.com/office/drawing/2014/main" id="{FA77AA8E-954F-4C8A-B618-FA427984273B}"/>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0F19DAC3-8E4A-4C7D-8115-F8687A3E00C3}"/>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A82D9510-CEA2-44DD-94EF-7F3F074ED4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7311591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Choose the correct tense to complete the sentence.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I am really surprised with the children because they </a:t>
            </a:r>
            <a:r>
              <a:rPr lang="en-GB" sz="2000" b="1" dirty="0">
                <a:solidFill>
                  <a:srgbClr val="FF0000"/>
                </a:solidFill>
                <a:latin typeface="Century Gothic" panose="020B0502020202020204" pitchFamily="34" charset="0"/>
              </a:rPr>
              <a:t>have decided </a:t>
            </a:r>
            <a:r>
              <a:rPr lang="en-GB" sz="2000" b="1" dirty="0">
                <a:solidFill>
                  <a:schemeClr val="tx1"/>
                </a:solidFill>
                <a:latin typeface="Century Gothic" panose="020B0502020202020204" pitchFamily="34" charset="0"/>
              </a:rPr>
              <a:t>to give up their phones and tablets for one whole weekend every month.</a:t>
            </a:r>
          </a:p>
        </p:txBody>
      </p:sp>
      <p:sp>
        <p:nvSpPr>
          <p:cNvPr id="6" name="Rectangle: Rounded Corners 5">
            <a:extLst>
              <a:ext uri="{FF2B5EF4-FFF2-40B4-BE49-F238E27FC236}">
                <a16:creationId xmlns:a16="http://schemas.microsoft.com/office/drawing/2014/main" id="{2BA4C374-D385-437F-A743-913E70EEDF3B}"/>
              </a:ext>
            </a:extLst>
          </p:cNvPr>
          <p:cNvSpPr/>
          <p:nvPr/>
        </p:nvSpPr>
        <p:spPr>
          <a:xfrm>
            <a:off x="2096050" y="4221756"/>
            <a:ext cx="1960098" cy="914401"/>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bg1">
                    <a:lumMod val="65000"/>
                  </a:schemeClr>
                </a:solidFill>
                <a:latin typeface="Century Gothic" panose="020B0502020202020204" pitchFamily="34" charset="0"/>
              </a:rPr>
              <a:t>decide</a:t>
            </a:r>
          </a:p>
        </p:txBody>
      </p:sp>
      <p:sp>
        <p:nvSpPr>
          <p:cNvPr id="7" name="Rectangle: Rounded Corners 6">
            <a:extLst>
              <a:ext uri="{FF2B5EF4-FFF2-40B4-BE49-F238E27FC236}">
                <a16:creationId xmlns:a16="http://schemas.microsoft.com/office/drawing/2014/main" id="{78E86374-F864-45FF-A724-A6484FB332F8}"/>
              </a:ext>
            </a:extLst>
          </p:cNvPr>
          <p:cNvSpPr/>
          <p:nvPr/>
        </p:nvSpPr>
        <p:spPr>
          <a:xfrm>
            <a:off x="4860740" y="4221756"/>
            <a:ext cx="1960098" cy="914401"/>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have decided</a:t>
            </a:r>
          </a:p>
        </p:txBody>
      </p:sp>
      <p:grpSp>
        <p:nvGrpSpPr>
          <p:cNvPr id="8" name="Group 7">
            <a:extLst>
              <a:ext uri="{FF2B5EF4-FFF2-40B4-BE49-F238E27FC236}">
                <a16:creationId xmlns:a16="http://schemas.microsoft.com/office/drawing/2014/main" id="{18ED55A6-1B9B-47AE-95CE-7DDCABD76B9C}"/>
              </a:ext>
            </a:extLst>
          </p:cNvPr>
          <p:cNvGrpSpPr/>
          <p:nvPr/>
        </p:nvGrpSpPr>
        <p:grpSpPr>
          <a:xfrm>
            <a:off x="59531" y="6454317"/>
            <a:ext cx="1238534" cy="403683"/>
            <a:chOff x="68077" y="6454317"/>
            <a:chExt cx="1238534" cy="403683"/>
          </a:xfrm>
        </p:grpSpPr>
        <p:sp>
          <p:nvSpPr>
            <p:cNvPr id="9" name="TextBox 8">
              <a:extLst>
                <a:ext uri="{FF2B5EF4-FFF2-40B4-BE49-F238E27FC236}">
                  <a16:creationId xmlns:a16="http://schemas.microsoft.com/office/drawing/2014/main" id="{6613AF65-943F-43F4-A835-FE4681A992D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0" name="Picture 9" descr="A close up of a sign&#10;&#10;Description generated with high confidence">
              <a:extLst>
                <a:ext uri="{FF2B5EF4-FFF2-40B4-BE49-F238E27FC236}">
                  <a16:creationId xmlns:a16="http://schemas.microsoft.com/office/drawing/2014/main" id="{BAC552ED-8DC3-48A4-A25C-078917F27E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493144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 below is written in the simple past tense.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total amount of raised funds has increased dramatically since last week.</a:t>
            </a:r>
          </a:p>
        </p:txBody>
      </p:sp>
      <p:grpSp>
        <p:nvGrpSpPr>
          <p:cNvPr id="6" name="Group 5">
            <a:extLst>
              <a:ext uri="{FF2B5EF4-FFF2-40B4-BE49-F238E27FC236}">
                <a16:creationId xmlns:a16="http://schemas.microsoft.com/office/drawing/2014/main" id="{2331CEB3-EEEA-4A42-8112-EC8C1250E5B8}"/>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2D6801BD-A486-4493-AC11-5E6BFA346A8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CEB5D0D5-F721-40CF-9363-67D079870A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4158005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True or false? The sentence below is written in the simple past tense.</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r>
              <a:rPr lang="en-GB" sz="2000" b="1" dirty="0">
                <a:solidFill>
                  <a:schemeClr val="tx1"/>
                </a:solidFill>
                <a:latin typeface="Century Gothic" panose="020B0502020202020204" pitchFamily="34" charset="0"/>
              </a:rPr>
              <a:t>The total amount of raised funds </a:t>
            </a:r>
            <a:r>
              <a:rPr lang="en-GB" sz="2000" b="1" dirty="0">
                <a:solidFill>
                  <a:srgbClr val="FF0000"/>
                </a:solidFill>
                <a:latin typeface="Century Gothic" panose="020B0502020202020204" pitchFamily="34" charset="0"/>
              </a:rPr>
              <a:t>has increased </a:t>
            </a:r>
            <a:r>
              <a:rPr lang="en-GB" sz="2000" b="1" dirty="0">
                <a:solidFill>
                  <a:schemeClr val="tx1"/>
                </a:solidFill>
                <a:latin typeface="Century Gothic" panose="020B0502020202020204" pitchFamily="34" charset="0"/>
              </a:rPr>
              <a:t>dramatically since last week.</a:t>
            </a: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lvl="0" defTabSz="685800">
              <a:defRPr/>
            </a:pPr>
            <a:endParaRPr lang="en-GB" sz="2000" b="1" dirty="0">
              <a:solidFill>
                <a:schemeClr val="tx1"/>
              </a:solidFill>
              <a:latin typeface="Century Gothic" panose="020B0502020202020204" pitchFamily="34" charset="0"/>
            </a:endParaRPr>
          </a:p>
          <a:p>
            <a:pPr defTabSz="685800">
              <a:defRPr/>
            </a:pPr>
            <a:r>
              <a:rPr lang="en-GB" sz="2000" b="1" dirty="0">
                <a:solidFill>
                  <a:srgbClr val="FF0000"/>
                </a:solidFill>
                <a:latin typeface="Century Gothic" panose="020B0502020202020204" pitchFamily="34" charset="0"/>
              </a:rPr>
              <a:t>False, it is written in the present perfect tense.</a:t>
            </a:r>
          </a:p>
          <a:p>
            <a:pPr lvl="0" defTabSz="685800">
              <a:defRPr/>
            </a:pPr>
            <a:endParaRPr lang="en-GB" sz="24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2033BE8C-3209-4509-A42D-0A6E7440AE38}"/>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6F7905D5-38F8-4B94-9852-B3B9AE80315C}"/>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7A91F73E-1436-4C14-837D-06941F2E78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495629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92DDF2A7-FA17-40DA-9F74-2B42CB1310C0}"/>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DFC1303B-19AB-481C-8493-CFFD086F270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603B7F52-ABC6-4964-A9B2-7834790D35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0" name="Picture 19">
            <a:extLst>
              <a:ext uri="{FF2B5EF4-FFF2-40B4-BE49-F238E27FC236}">
                <a16:creationId xmlns:a16="http://schemas.microsoft.com/office/drawing/2014/main" id="{68E3A52B-B4D8-4580-A338-1743A2C60EDB}"/>
              </a:ext>
            </a:extLst>
          </p:cNvPr>
          <p:cNvPicPr>
            <a:picLocks noChangeAspect="1"/>
          </p:cNvPicPr>
          <p:nvPr/>
        </p:nvPicPr>
        <p:blipFill>
          <a:blip r:embed="rId3"/>
          <a:stretch>
            <a:fillRect/>
          </a:stretch>
        </p:blipFill>
        <p:spPr>
          <a:xfrm>
            <a:off x="115438" y="141338"/>
            <a:ext cx="8913124" cy="6322100"/>
          </a:xfrm>
          <a:prstGeom prst="rect">
            <a:avLst/>
          </a:prstGeom>
        </p:spPr>
      </p:pic>
      <p:sp>
        <p:nvSpPr>
          <p:cNvPr id="21" name="Rectangle 20">
            <a:extLst>
              <a:ext uri="{FF2B5EF4-FFF2-40B4-BE49-F238E27FC236}">
                <a16:creationId xmlns:a16="http://schemas.microsoft.com/office/drawing/2014/main" id="{FEF26725-2AEA-47D9-BF2C-192743146954}"/>
              </a:ext>
            </a:extLst>
          </p:cNvPr>
          <p:cNvSpPr/>
          <p:nvPr/>
        </p:nvSpPr>
        <p:spPr>
          <a:xfrm>
            <a:off x="1413900" y="2733077"/>
            <a:ext cx="1039067" cy="400110"/>
          </a:xfrm>
          <a:prstGeom prst="rect">
            <a:avLst/>
          </a:prstGeom>
        </p:spPr>
        <p:txBody>
          <a:bodyPr wrap="none">
            <a:spAutoFit/>
          </a:bodyPr>
          <a:lstStyle/>
          <a:p>
            <a:pPr algn="ctr"/>
            <a:r>
              <a:rPr lang="en-GB" sz="2000" b="1" dirty="0">
                <a:latin typeface="Century Gothic" panose="020B0502020202020204" pitchFamily="34" charset="0"/>
              </a:rPr>
              <a:t>Gracie</a:t>
            </a:r>
            <a:endParaRPr lang="en-GB" sz="2000" dirty="0"/>
          </a:p>
        </p:txBody>
      </p:sp>
      <p:sp>
        <p:nvSpPr>
          <p:cNvPr id="22" name="Rectangle 21">
            <a:extLst>
              <a:ext uri="{FF2B5EF4-FFF2-40B4-BE49-F238E27FC236}">
                <a16:creationId xmlns:a16="http://schemas.microsoft.com/office/drawing/2014/main" id="{C90589CF-D118-4EFC-BF1C-843C159793E8}"/>
              </a:ext>
            </a:extLst>
          </p:cNvPr>
          <p:cNvSpPr/>
          <p:nvPr/>
        </p:nvSpPr>
        <p:spPr>
          <a:xfrm>
            <a:off x="1340163" y="4162022"/>
            <a:ext cx="1117614" cy="400110"/>
          </a:xfrm>
          <a:prstGeom prst="rect">
            <a:avLst/>
          </a:prstGeom>
        </p:spPr>
        <p:txBody>
          <a:bodyPr wrap="none">
            <a:spAutoFit/>
          </a:bodyPr>
          <a:lstStyle/>
          <a:p>
            <a:pPr algn="ctr"/>
            <a:r>
              <a:rPr lang="en-GB" sz="2000" b="1" dirty="0">
                <a:latin typeface="Century Gothic" panose="020B0502020202020204" pitchFamily="34" charset="0"/>
              </a:rPr>
              <a:t>Sammy</a:t>
            </a:r>
            <a:endParaRPr lang="en-GB" sz="2000" dirty="0"/>
          </a:p>
        </p:txBody>
      </p:sp>
      <p:sp>
        <p:nvSpPr>
          <p:cNvPr id="23" name="Rounded Rectangle 1">
            <a:extLst>
              <a:ext uri="{FF2B5EF4-FFF2-40B4-BE49-F238E27FC236}">
                <a16:creationId xmlns:a16="http://schemas.microsoft.com/office/drawing/2014/main" id="{A9DAFE2F-BAE9-4CF7-AA75-A4474F28C23C}"/>
              </a:ext>
            </a:extLst>
          </p:cNvPr>
          <p:cNvSpPr/>
          <p:nvPr/>
        </p:nvSpPr>
        <p:spPr>
          <a:xfrm>
            <a:off x="3784574" y="1908532"/>
            <a:ext cx="3767743" cy="1193877"/>
          </a:xfrm>
          <a:prstGeom prst="roundRect">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Our new car has arrived at the docks ready to be shipped across to England.</a:t>
            </a:r>
          </a:p>
        </p:txBody>
      </p:sp>
      <p:sp>
        <p:nvSpPr>
          <p:cNvPr id="24" name="Rounded Rectangle 39">
            <a:extLst>
              <a:ext uri="{FF2B5EF4-FFF2-40B4-BE49-F238E27FC236}">
                <a16:creationId xmlns:a16="http://schemas.microsoft.com/office/drawing/2014/main" id="{30B56C36-4B0E-47B7-8F6C-394B217716E5}"/>
              </a:ext>
            </a:extLst>
          </p:cNvPr>
          <p:cNvSpPr/>
          <p:nvPr/>
        </p:nvSpPr>
        <p:spPr>
          <a:xfrm>
            <a:off x="3784573" y="3570697"/>
            <a:ext cx="3767743" cy="1193877"/>
          </a:xfrm>
          <a:prstGeom prst="roundRect">
            <a:avLst/>
          </a:prstGeom>
          <a:solidFill>
            <a:schemeClr val="bg1"/>
          </a:solidFill>
          <a:ln w="28575">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Our new car arrives at the docks ready to be shipped across to England.</a:t>
            </a:r>
          </a:p>
        </p:txBody>
      </p:sp>
      <p:sp>
        <p:nvSpPr>
          <p:cNvPr id="25" name="Rectangle 24">
            <a:extLst>
              <a:ext uri="{FF2B5EF4-FFF2-40B4-BE49-F238E27FC236}">
                <a16:creationId xmlns:a16="http://schemas.microsoft.com/office/drawing/2014/main" id="{C921385A-932B-4C19-902D-0588E8AC5CB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Two children have written a sentence using the present perfect tense.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child is correct? </a:t>
            </a:r>
          </a:p>
        </p:txBody>
      </p:sp>
    </p:spTree>
    <p:extLst>
      <p:ext uri="{BB962C8B-B14F-4D97-AF65-F5344CB8AC3E}">
        <p14:creationId xmlns:p14="http://schemas.microsoft.com/office/powerpoint/2010/main" val="28524104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68E3A52B-B4D8-4580-A338-1743A2C60EDB}"/>
              </a:ext>
            </a:extLst>
          </p:cNvPr>
          <p:cNvPicPr>
            <a:picLocks noChangeAspect="1"/>
          </p:cNvPicPr>
          <p:nvPr/>
        </p:nvPicPr>
        <p:blipFill>
          <a:blip r:embed="rId2"/>
          <a:stretch>
            <a:fillRect/>
          </a:stretch>
        </p:blipFill>
        <p:spPr>
          <a:xfrm>
            <a:off x="115438" y="141338"/>
            <a:ext cx="8913124" cy="6322100"/>
          </a:xfrm>
          <a:prstGeom prst="rect">
            <a:avLst/>
          </a:prstGeom>
        </p:spPr>
      </p:pic>
      <p:sp>
        <p:nvSpPr>
          <p:cNvPr id="25" name="Rectangle 24">
            <a:extLst>
              <a:ext uri="{FF2B5EF4-FFF2-40B4-BE49-F238E27FC236}">
                <a16:creationId xmlns:a16="http://schemas.microsoft.com/office/drawing/2014/main" id="{C921385A-932B-4C19-902D-0588E8AC5CBF}"/>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Two children have written a sentence using the present perfect tense.</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child is correct? </a:t>
            </a:r>
          </a:p>
        </p:txBody>
      </p:sp>
      <p:grpSp>
        <p:nvGrpSpPr>
          <p:cNvPr id="12" name="Group 11">
            <a:extLst>
              <a:ext uri="{FF2B5EF4-FFF2-40B4-BE49-F238E27FC236}">
                <a16:creationId xmlns:a16="http://schemas.microsoft.com/office/drawing/2014/main" id="{92DDF2A7-FA17-40DA-9F74-2B42CB1310C0}"/>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DFC1303B-19AB-481C-8493-CFFD086F270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603B7F52-ABC6-4964-A9B2-7834790D350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1" name="Rectangle 10">
            <a:extLst>
              <a:ext uri="{FF2B5EF4-FFF2-40B4-BE49-F238E27FC236}">
                <a16:creationId xmlns:a16="http://schemas.microsoft.com/office/drawing/2014/main" id="{90861CDA-D134-415D-895B-3FC63283161F}"/>
              </a:ext>
            </a:extLst>
          </p:cNvPr>
          <p:cNvSpPr/>
          <p:nvPr/>
        </p:nvSpPr>
        <p:spPr>
          <a:xfrm>
            <a:off x="1413900" y="2733077"/>
            <a:ext cx="1039067" cy="400110"/>
          </a:xfrm>
          <a:prstGeom prst="rect">
            <a:avLst/>
          </a:prstGeom>
        </p:spPr>
        <p:txBody>
          <a:bodyPr wrap="none">
            <a:spAutoFit/>
          </a:bodyPr>
          <a:lstStyle/>
          <a:p>
            <a:pPr algn="ctr"/>
            <a:r>
              <a:rPr lang="en-GB" sz="2000" b="1" dirty="0">
                <a:solidFill>
                  <a:srgbClr val="FF0000"/>
                </a:solidFill>
                <a:latin typeface="Century Gothic" panose="020B0502020202020204" pitchFamily="34" charset="0"/>
              </a:rPr>
              <a:t>Gracie</a:t>
            </a:r>
            <a:endParaRPr lang="en-GB" sz="2000" dirty="0">
              <a:solidFill>
                <a:srgbClr val="FF0000"/>
              </a:solidFill>
            </a:endParaRPr>
          </a:p>
        </p:txBody>
      </p:sp>
      <p:sp>
        <p:nvSpPr>
          <p:cNvPr id="15" name="Rectangle 14">
            <a:extLst>
              <a:ext uri="{FF2B5EF4-FFF2-40B4-BE49-F238E27FC236}">
                <a16:creationId xmlns:a16="http://schemas.microsoft.com/office/drawing/2014/main" id="{0DB3C51D-9D93-4375-A196-19FD87F8FA0B}"/>
              </a:ext>
            </a:extLst>
          </p:cNvPr>
          <p:cNvSpPr/>
          <p:nvPr/>
        </p:nvSpPr>
        <p:spPr>
          <a:xfrm>
            <a:off x="1340163" y="4162022"/>
            <a:ext cx="1117614" cy="400110"/>
          </a:xfrm>
          <a:prstGeom prst="rect">
            <a:avLst/>
          </a:prstGeom>
        </p:spPr>
        <p:txBody>
          <a:bodyPr wrap="none">
            <a:spAutoFit/>
          </a:bodyPr>
          <a:lstStyle/>
          <a:p>
            <a:pPr algn="ctr"/>
            <a:r>
              <a:rPr lang="en-GB" sz="2000" b="1" dirty="0">
                <a:solidFill>
                  <a:schemeClr val="bg1">
                    <a:lumMod val="65000"/>
                  </a:schemeClr>
                </a:solidFill>
                <a:latin typeface="Century Gothic" panose="020B0502020202020204" pitchFamily="34" charset="0"/>
              </a:rPr>
              <a:t>Sammy</a:t>
            </a:r>
            <a:endParaRPr lang="en-GB" sz="2000" dirty="0">
              <a:solidFill>
                <a:schemeClr val="bg1">
                  <a:lumMod val="65000"/>
                </a:schemeClr>
              </a:solidFill>
            </a:endParaRPr>
          </a:p>
        </p:txBody>
      </p:sp>
      <p:sp>
        <p:nvSpPr>
          <p:cNvPr id="16" name="Rounded Rectangle 1">
            <a:extLst>
              <a:ext uri="{FF2B5EF4-FFF2-40B4-BE49-F238E27FC236}">
                <a16:creationId xmlns:a16="http://schemas.microsoft.com/office/drawing/2014/main" id="{BC96A4FB-C0E3-41B6-8DF3-511BD21192F8}"/>
              </a:ext>
            </a:extLst>
          </p:cNvPr>
          <p:cNvSpPr/>
          <p:nvPr/>
        </p:nvSpPr>
        <p:spPr>
          <a:xfrm>
            <a:off x="3784574" y="1908532"/>
            <a:ext cx="3767743" cy="1193877"/>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rgbClr val="FF0000"/>
                </a:solidFill>
                <a:latin typeface="Century Gothic" panose="020B0502020202020204" pitchFamily="34" charset="0"/>
              </a:rPr>
              <a:t>Our new car has arrived at the docks ready to be shipped across to England.</a:t>
            </a:r>
          </a:p>
        </p:txBody>
      </p:sp>
      <p:sp>
        <p:nvSpPr>
          <p:cNvPr id="17" name="Rounded Rectangle 39">
            <a:extLst>
              <a:ext uri="{FF2B5EF4-FFF2-40B4-BE49-F238E27FC236}">
                <a16:creationId xmlns:a16="http://schemas.microsoft.com/office/drawing/2014/main" id="{1E7C3AE7-DBBB-4667-AACE-C59171A34672}"/>
              </a:ext>
            </a:extLst>
          </p:cNvPr>
          <p:cNvSpPr/>
          <p:nvPr/>
        </p:nvSpPr>
        <p:spPr>
          <a:xfrm>
            <a:off x="3784573" y="3570697"/>
            <a:ext cx="3767743" cy="1193877"/>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1">
                    <a:lumMod val="65000"/>
                  </a:schemeClr>
                </a:solidFill>
                <a:latin typeface="Century Gothic" panose="020B0502020202020204" pitchFamily="34" charset="0"/>
              </a:rPr>
              <a:t>Our new car arrives at the docks ready to be shipped across to England.</a:t>
            </a:r>
          </a:p>
        </p:txBody>
      </p:sp>
    </p:spTree>
    <p:extLst>
      <p:ext uri="{BB962C8B-B14F-4D97-AF65-F5344CB8AC3E}">
        <p14:creationId xmlns:p14="http://schemas.microsoft.com/office/powerpoint/2010/main" val="2474898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Write the sentence below in the present perfect form.</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Frankie completed his painting and tidied away, so he went out to play for a while.</a:t>
            </a:r>
          </a:p>
          <a:p>
            <a:pPr lvl="0" defTabSz="514350">
              <a:defRPr/>
            </a:pPr>
            <a:endParaRPr lang="en-GB" sz="24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28C320C5-5D6A-4F00-95C6-5786EC6D8DF0}"/>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820AF64F-42C3-4FB0-96A5-B46C8704B6C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D72829BF-4588-476B-9006-93D952F6B8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schemeClr val="tx1"/>
                </a:solidFill>
                <a:latin typeface="Century Gothic" panose="020B0502020202020204" pitchFamily="34" charset="0"/>
              </a:rPr>
              <a:t>Write the sentence below in the present perfect form.</a:t>
            </a: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lvl="0" defTabSz="514350">
              <a:defRPr/>
            </a:pPr>
            <a:endParaRPr lang="en-GB" sz="2000" b="1" dirty="0">
              <a:solidFill>
                <a:schemeClr val="tx1"/>
              </a:solidFill>
              <a:latin typeface="Century Gothic" panose="020B0502020202020204" pitchFamily="34" charset="0"/>
            </a:endParaRPr>
          </a:p>
          <a:p>
            <a:pPr defTabSz="514350">
              <a:defRPr/>
            </a:pPr>
            <a:r>
              <a:rPr lang="en-GB" sz="2000" b="1" dirty="0">
                <a:solidFill>
                  <a:schemeClr val="tx1"/>
                </a:solidFill>
                <a:latin typeface="Century Gothic" panose="020B0502020202020204" pitchFamily="34" charset="0"/>
              </a:rPr>
              <a:t>Frankie</a:t>
            </a:r>
            <a:r>
              <a:rPr lang="en-GB" sz="2000" b="1" dirty="0">
                <a:solidFill>
                  <a:schemeClr val="bg1">
                    <a:lumMod val="65000"/>
                  </a:schemeClr>
                </a:solidFill>
                <a:latin typeface="Century Gothic" panose="020B0502020202020204" pitchFamily="34" charset="0"/>
              </a:rPr>
              <a:t> </a:t>
            </a:r>
            <a:r>
              <a:rPr lang="en-GB" sz="2000" b="1" dirty="0">
                <a:solidFill>
                  <a:srgbClr val="FF0000"/>
                </a:solidFill>
                <a:latin typeface="Century Gothic" panose="020B0502020202020204" pitchFamily="34" charset="0"/>
              </a:rPr>
              <a:t>has completed </a:t>
            </a:r>
            <a:r>
              <a:rPr lang="en-GB" sz="2000" b="1" dirty="0">
                <a:solidFill>
                  <a:schemeClr val="tx1"/>
                </a:solidFill>
                <a:latin typeface="Century Gothic" panose="020B0502020202020204" pitchFamily="34" charset="0"/>
              </a:rPr>
              <a:t>his painting and </a:t>
            </a:r>
            <a:r>
              <a:rPr lang="en-GB" sz="2000" b="1" dirty="0">
                <a:solidFill>
                  <a:srgbClr val="FF0000"/>
                </a:solidFill>
                <a:latin typeface="Century Gothic" panose="020B0502020202020204" pitchFamily="34" charset="0"/>
              </a:rPr>
              <a:t>has tidied </a:t>
            </a:r>
            <a:r>
              <a:rPr lang="en-GB" sz="2000" b="1" dirty="0">
                <a:solidFill>
                  <a:schemeClr val="tx1"/>
                </a:solidFill>
                <a:latin typeface="Century Gothic" panose="020B0502020202020204" pitchFamily="34" charset="0"/>
              </a:rPr>
              <a:t>away, so he </a:t>
            </a:r>
            <a:r>
              <a:rPr lang="en-GB" sz="2000" b="1" dirty="0">
                <a:solidFill>
                  <a:srgbClr val="FF0000"/>
                </a:solidFill>
                <a:latin typeface="Century Gothic" panose="020B0502020202020204" pitchFamily="34" charset="0"/>
              </a:rPr>
              <a:t>has gone </a:t>
            </a:r>
            <a:r>
              <a:rPr lang="en-GB" sz="2000" b="1" dirty="0">
                <a:solidFill>
                  <a:schemeClr val="tx1"/>
                </a:solidFill>
                <a:latin typeface="Century Gothic" panose="020B0502020202020204" pitchFamily="34" charset="0"/>
              </a:rPr>
              <a:t>out to play for a while.</a:t>
            </a:r>
          </a:p>
          <a:p>
            <a:pPr lvl="0" defTabSz="514350">
              <a:defRPr/>
            </a:pPr>
            <a:endParaRPr lang="en-GB" sz="24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027A1625-1AC7-4227-BA43-09F180DF7D32}"/>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F2EA397E-CBF1-4648-B932-372E1876C49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022B9A38-7AC3-472C-A50A-E9651B83DC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953671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this sentence in the simple past or present perfect?</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Attracted by the promise of controlling her frizzy hair, Diana was more than happy to try the new shampoo.</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dirty="0">
              <a:solidFill>
                <a:srgbClr val="FF0000"/>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942A2A45-4A13-4595-98CC-D70DFC827C78}"/>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8ECE14C5-5105-446A-B07C-C9CBB79B36D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38383A19-8464-4303-8348-762977D310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109867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this sentence in the simple past or present perfect?</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Attracted by the promise of controlling her frizzy hair, Diana was more than happy to try the new shampoo.</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r>
              <a:rPr lang="en-GB" sz="2000" b="1" dirty="0">
                <a:solidFill>
                  <a:schemeClr val="tx1"/>
                </a:solidFill>
                <a:latin typeface="Century Gothic" panose="020B0502020202020204" pitchFamily="34" charset="0"/>
                <a:sym typeface="Wingdings" panose="05000000000000000000" pitchFamily="2" charset="2"/>
              </a:rPr>
              <a:t>Simple past because…</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pPr lvl="0" algn="ctr"/>
            <a:endParaRPr lang="en-GB" sz="2400" dirty="0">
              <a:solidFill>
                <a:srgbClr val="FF0000"/>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39238138-6A39-45E8-B57E-EE1C366DA936}"/>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3F0023D4-4B2F-4722-B76C-761C23AB1F5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8E767D4E-999F-4F16-9AB9-3B109AC559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3341705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r>
              <a:rPr lang="en-GB" sz="2000" b="1" dirty="0">
                <a:solidFill>
                  <a:schemeClr val="tx1"/>
                </a:solidFill>
                <a:latin typeface="Century Gothic" panose="020B0502020202020204" pitchFamily="34" charset="0"/>
              </a:rPr>
              <a:t>Is this sentence in the simple past or present perfect?</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Attracted by the promise of controlling her frizzy hair, Diana was more than happy to try the new shampoo.</a:t>
            </a: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endParaRPr lang="en-GB" sz="2000" b="1" dirty="0">
              <a:solidFill>
                <a:schemeClr val="tx1"/>
              </a:solidFill>
              <a:latin typeface="Century Gothic" panose="020B0502020202020204" pitchFamily="34" charset="0"/>
              <a:sym typeface="Wingdings" panose="05000000000000000000" pitchFamily="2" charset="2"/>
            </a:endParaRPr>
          </a:p>
          <a:p>
            <a:r>
              <a:rPr lang="en-GB" sz="2000" b="1" dirty="0">
                <a:solidFill>
                  <a:schemeClr val="tx1"/>
                </a:solidFill>
                <a:latin typeface="Century Gothic" panose="020B0502020202020204" pitchFamily="34" charset="0"/>
                <a:sym typeface="Wingdings" panose="05000000000000000000" pitchFamily="2" charset="2"/>
              </a:rPr>
              <a:t>Explain your answer.</a:t>
            </a:r>
          </a:p>
          <a:p>
            <a:r>
              <a:rPr lang="en-GB" sz="2000" b="1" dirty="0">
                <a:solidFill>
                  <a:srgbClr val="FF0000"/>
                </a:solidFill>
                <a:latin typeface="Century Gothic" panose="020B0502020202020204" pitchFamily="34" charset="0"/>
              </a:rPr>
              <a:t>Simple past because ‘was’ is used. Present perfect would use ‘has been’.</a:t>
            </a:r>
            <a:endParaRPr lang="en-GB" sz="2000" dirty="0">
              <a:solidFill>
                <a:srgbClr val="FF0000"/>
              </a:solidFill>
              <a:latin typeface="SassoonCRInfantMedium" panose="02000603020000020003" pitchFamily="2" charset="0"/>
            </a:endParaRPr>
          </a:p>
        </p:txBody>
      </p:sp>
      <p:grpSp>
        <p:nvGrpSpPr>
          <p:cNvPr id="6" name="Group 5">
            <a:extLst>
              <a:ext uri="{FF2B5EF4-FFF2-40B4-BE49-F238E27FC236}">
                <a16:creationId xmlns:a16="http://schemas.microsoft.com/office/drawing/2014/main" id="{27B06840-4279-4464-9388-1E34B069D19A}"/>
              </a:ext>
            </a:extLst>
          </p:cNvPr>
          <p:cNvGrpSpPr/>
          <p:nvPr/>
        </p:nvGrpSpPr>
        <p:grpSpPr>
          <a:xfrm>
            <a:off x="59531" y="6454317"/>
            <a:ext cx="1238534" cy="403683"/>
            <a:chOff x="68077" y="6454317"/>
            <a:chExt cx="1238534" cy="403683"/>
          </a:xfrm>
        </p:grpSpPr>
        <p:sp>
          <p:nvSpPr>
            <p:cNvPr id="7" name="TextBox 8">
              <a:extLst>
                <a:ext uri="{FF2B5EF4-FFF2-40B4-BE49-F238E27FC236}">
                  <a16:creationId xmlns:a16="http://schemas.microsoft.com/office/drawing/2014/main" id="{C79FCAAD-D971-4A2C-918B-9CAC5149F79D}"/>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8" name="Picture 7" descr="A close up of a sign&#10;&#10;Description generated with high confidence">
              <a:extLst>
                <a:ext uri="{FF2B5EF4-FFF2-40B4-BE49-F238E27FC236}">
                  <a16:creationId xmlns:a16="http://schemas.microsoft.com/office/drawing/2014/main" id="{28C5DC8B-C211-4807-96F2-4E9AE80B00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9496950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need to be added to the sentence to make it the present perfect tense?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As a result of the inconsiderate neighbours, my sister</a:t>
            </a:r>
          </a:p>
          <a:p>
            <a:r>
              <a:rPr lang="en-GB" sz="2000" b="1" dirty="0">
                <a:solidFill>
                  <a:schemeClr val="tx1"/>
                </a:solidFill>
                <a:latin typeface="Century Gothic" panose="020B0502020202020204" pitchFamily="34" charset="0"/>
              </a:rPr>
              <a:t> </a:t>
            </a:r>
            <a:r>
              <a:rPr lang="en-GB" sz="2000" b="1" spc="-300" dirty="0">
                <a:solidFill>
                  <a:schemeClr val="tx1"/>
                </a:solidFill>
                <a:latin typeface="Century Gothic" panose="020B0502020202020204" pitchFamily="34" charset="0"/>
              </a:rPr>
              <a:t>_____ __ </a:t>
            </a:r>
            <a:r>
              <a:rPr lang="en-GB" sz="1400" b="1" spc="-300" dirty="0">
                <a:solidFill>
                  <a:schemeClr val="tx1"/>
                </a:solidFill>
                <a:latin typeface="Century Gothic" panose="020B0502020202020204" pitchFamily="34" charset="0"/>
              </a:rPr>
              <a:t>  </a:t>
            </a:r>
            <a:r>
              <a:rPr lang="en-GB" sz="2000" b="1" spc="-300" dirty="0">
                <a:solidFill>
                  <a:schemeClr val="tx1"/>
                </a:solidFill>
                <a:latin typeface="Century Gothic" panose="020B0502020202020204" pitchFamily="34" charset="0"/>
              </a:rPr>
              <a:t>     ___________  </a:t>
            </a:r>
            <a:r>
              <a:rPr lang="en-GB" sz="2000" b="1" dirty="0">
                <a:solidFill>
                  <a:schemeClr val="tx1"/>
                </a:solidFill>
                <a:latin typeface="Century Gothic" panose="020B0502020202020204" pitchFamily="34" charset="0"/>
              </a:rPr>
              <a:t>selling their property and moving to a detached house nearby.</a:t>
            </a:r>
          </a:p>
        </p:txBody>
      </p:sp>
      <p:grpSp>
        <p:nvGrpSpPr>
          <p:cNvPr id="2" name="Group 1">
            <a:extLst>
              <a:ext uri="{FF2B5EF4-FFF2-40B4-BE49-F238E27FC236}">
                <a16:creationId xmlns:a16="http://schemas.microsoft.com/office/drawing/2014/main" id="{25F3F956-9A9C-4094-B222-7E998D030A63}"/>
              </a:ext>
            </a:extLst>
          </p:cNvPr>
          <p:cNvGrpSpPr/>
          <p:nvPr/>
        </p:nvGrpSpPr>
        <p:grpSpPr>
          <a:xfrm>
            <a:off x="1585612" y="4136184"/>
            <a:ext cx="5972776" cy="755704"/>
            <a:chOff x="1347371" y="4136184"/>
            <a:chExt cx="5972776" cy="755704"/>
          </a:xfrm>
        </p:grpSpPr>
        <p:sp>
          <p:nvSpPr>
            <p:cNvPr id="6" name="Rectangle: Rounded Corners 5">
              <a:extLst>
                <a:ext uri="{FF2B5EF4-FFF2-40B4-BE49-F238E27FC236}">
                  <a16:creationId xmlns:a16="http://schemas.microsoft.com/office/drawing/2014/main" id="{6C5C4DD1-1C48-40E4-BFF5-D7E2877B0863}"/>
                </a:ext>
              </a:extLst>
            </p:cNvPr>
            <p:cNvSpPr/>
            <p:nvPr/>
          </p:nvSpPr>
          <p:spPr>
            <a:xfrm>
              <a:off x="1347371" y="4136184"/>
              <a:ext cx="1619915" cy="755704"/>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chemeClr val="tx1"/>
                  </a:solidFill>
                  <a:latin typeface="Century Gothic" panose="020B0502020202020204" pitchFamily="34" charset="0"/>
                </a:rPr>
                <a:t>has considered</a:t>
              </a:r>
            </a:p>
          </p:txBody>
        </p:sp>
        <p:sp>
          <p:nvSpPr>
            <p:cNvPr id="7" name="Rectangle: Rounded Corners 6">
              <a:extLst>
                <a:ext uri="{FF2B5EF4-FFF2-40B4-BE49-F238E27FC236}">
                  <a16:creationId xmlns:a16="http://schemas.microsoft.com/office/drawing/2014/main" id="{6C058CB1-3EDF-4ECE-A0A2-2AB815DAF4FC}"/>
                </a:ext>
              </a:extLst>
            </p:cNvPr>
            <p:cNvSpPr/>
            <p:nvPr/>
          </p:nvSpPr>
          <p:spPr>
            <a:xfrm>
              <a:off x="3523802" y="4136184"/>
              <a:ext cx="1619915" cy="755704"/>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b="1" dirty="0">
                  <a:solidFill>
                    <a:schemeClr val="tx1"/>
                  </a:solidFill>
                  <a:latin typeface="Century Gothic" panose="020B0502020202020204" pitchFamily="34" charset="0"/>
                </a:rPr>
                <a:t>consider</a:t>
              </a:r>
            </a:p>
          </p:txBody>
        </p:sp>
        <p:sp>
          <p:nvSpPr>
            <p:cNvPr id="8" name="Rectangle: Rounded Corners 7">
              <a:extLst>
                <a:ext uri="{FF2B5EF4-FFF2-40B4-BE49-F238E27FC236}">
                  <a16:creationId xmlns:a16="http://schemas.microsoft.com/office/drawing/2014/main" id="{4521C700-F0E8-4318-B470-918EB1BB05C2}"/>
                </a:ext>
              </a:extLst>
            </p:cNvPr>
            <p:cNvSpPr/>
            <p:nvPr/>
          </p:nvSpPr>
          <p:spPr>
            <a:xfrm>
              <a:off x="5700232" y="4136184"/>
              <a:ext cx="1619915" cy="755704"/>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b="1" dirty="0">
                  <a:solidFill>
                    <a:schemeClr val="tx1"/>
                  </a:solidFill>
                  <a:latin typeface="Century Gothic" panose="020B0502020202020204" pitchFamily="34" charset="0"/>
                </a:rPr>
                <a:t>had considered</a:t>
              </a:r>
            </a:p>
          </p:txBody>
        </p:sp>
      </p:grpSp>
      <p:grpSp>
        <p:nvGrpSpPr>
          <p:cNvPr id="10" name="Group 9">
            <a:extLst>
              <a:ext uri="{FF2B5EF4-FFF2-40B4-BE49-F238E27FC236}">
                <a16:creationId xmlns:a16="http://schemas.microsoft.com/office/drawing/2014/main" id="{E3B6A74B-CE3D-4961-BE49-24D5CE1D519D}"/>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9B8AB4E2-E3A8-4C5E-A62D-B0706214B0C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D22E344A-76BA-4E0D-84F2-A520EF36A3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3970529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Which words need to be added to the sentence to make it the present perfect tense? </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As a result of the inconsiderate neighbours, my sister</a:t>
            </a:r>
          </a:p>
          <a:p>
            <a:r>
              <a:rPr lang="en-GB" sz="2000" b="1" dirty="0">
                <a:solidFill>
                  <a:srgbClr val="FF0000"/>
                </a:solidFill>
                <a:latin typeface="Century Gothic" panose="020B0502020202020204" pitchFamily="34" charset="0"/>
              </a:rPr>
              <a:t>has considered </a:t>
            </a:r>
            <a:r>
              <a:rPr lang="en-GB" sz="2000" b="1" dirty="0">
                <a:solidFill>
                  <a:schemeClr val="tx1"/>
                </a:solidFill>
                <a:latin typeface="Century Gothic" panose="020B0502020202020204" pitchFamily="34" charset="0"/>
              </a:rPr>
              <a:t>selling their property and moving to a detached house nearby.</a:t>
            </a:r>
          </a:p>
        </p:txBody>
      </p:sp>
      <p:grpSp>
        <p:nvGrpSpPr>
          <p:cNvPr id="2" name="Group 1">
            <a:extLst>
              <a:ext uri="{FF2B5EF4-FFF2-40B4-BE49-F238E27FC236}">
                <a16:creationId xmlns:a16="http://schemas.microsoft.com/office/drawing/2014/main" id="{25F3F956-9A9C-4094-B222-7E998D030A63}"/>
              </a:ext>
            </a:extLst>
          </p:cNvPr>
          <p:cNvGrpSpPr/>
          <p:nvPr/>
        </p:nvGrpSpPr>
        <p:grpSpPr>
          <a:xfrm>
            <a:off x="1585612" y="4136184"/>
            <a:ext cx="5972776" cy="755704"/>
            <a:chOff x="1347371" y="4136184"/>
            <a:chExt cx="5972776" cy="755704"/>
          </a:xfrm>
        </p:grpSpPr>
        <p:sp>
          <p:nvSpPr>
            <p:cNvPr id="6" name="Rectangle: Rounded Corners 5">
              <a:extLst>
                <a:ext uri="{FF2B5EF4-FFF2-40B4-BE49-F238E27FC236}">
                  <a16:creationId xmlns:a16="http://schemas.microsoft.com/office/drawing/2014/main" id="{6C5C4DD1-1C48-40E4-BFF5-D7E2877B0863}"/>
                </a:ext>
              </a:extLst>
            </p:cNvPr>
            <p:cNvSpPr/>
            <p:nvPr/>
          </p:nvSpPr>
          <p:spPr>
            <a:xfrm>
              <a:off x="1347371" y="4136184"/>
              <a:ext cx="1619915" cy="755704"/>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b="1" dirty="0">
                  <a:solidFill>
                    <a:srgbClr val="FF0000"/>
                  </a:solidFill>
                  <a:latin typeface="Century Gothic" panose="020B0502020202020204" pitchFamily="34" charset="0"/>
                </a:rPr>
                <a:t>has considered</a:t>
              </a:r>
            </a:p>
          </p:txBody>
        </p:sp>
        <p:sp>
          <p:nvSpPr>
            <p:cNvPr id="7" name="Rectangle: Rounded Corners 6">
              <a:extLst>
                <a:ext uri="{FF2B5EF4-FFF2-40B4-BE49-F238E27FC236}">
                  <a16:creationId xmlns:a16="http://schemas.microsoft.com/office/drawing/2014/main" id="{6C058CB1-3EDF-4ECE-A0A2-2AB815DAF4FC}"/>
                </a:ext>
              </a:extLst>
            </p:cNvPr>
            <p:cNvSpPr/>
            <p:nvPr/>
          </p:nvSpPr>
          <p:spPr>
            <a:xfrm>
              <a:off x="3523802" y="4136184"/>
              <a:ext cx="1619915" cy="75570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b="1" dirty="0">
                  <a:solidFill>
                    <a:schemeClr val="bg1">
                      <a:lumMod val="65000"/>
                    </a:schemeClr>
                  </a:solidFill>
                  <a:latin typeface="Century Gothic" panose="020B0502020202020204" pitchFamily="34" charset="0"/>
                </a:rPr>
                <a:t>consider</a:t>
              </a:r>
            </a:p>
          </p:txBody>
        </p:sp>
        <p:sp>
          <p:nvSpPr>
            <p:cNvPr id="8" name="Rectangle: Rounded Corners 7">
              <a:extLst>
                <a:ext uri="{FF2B5EF4-FFF2-40B4-BE49-F238E27FC236}">
                  <a16:creationId xmlns:a16="http://schemas.microsoft.com/office/drawing/2014/main" id="{4521C700-F0E8-4318-B470-918EB1BB05C2}"/>
                </a:ext>
              </a:extLst>
            </p:cNvPr>
            <p:cNvSpPr/>
            <p:nvPr/>
          </p:nvSpPr>
          <p:spPr>
            <a:xfrm>
              <a:off x="5700232" y="4136184"/>
              <a:ext cx="1619915" cy="755704"/>
            </a:xfrm>
            <a:prstGeom prst="roundRect">
              <a:avLst/>
            </a:prstGeom>
            <a:solidFill>
              <a:schemeClr val="bg1"/>
            </a:solidFill>
            <a:ln w="28575">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en-GB" b="1" dirty="0">
                  <a:solidFill>
                    <a:schemeClr val="bg1">
                      <a:lumMod val="65000"/>
                    </a:schemeClr>
                  </a:solidFill>
                  <a:latin typeface="Century Gothic" panose="020B0502020202020204" pitchFamily="34" charset="0"/>
                </a:rPr>
                <a:t>had considered</a:t>
              </a:r>
            </a:p>
          </p:txBody>
        </p:sp>
      </p:grpSp>
      <p:grpSp>
        <p:nvGrpSpPr>
          <p:cNvPr id="10" name="Group 9">
            <a:extLst>
              <a:ext uri="{FF2B5EF4-FFF2-40B4-BE49-F238E27FC236}">
                <a16:creationId xmlns:a16="http://schemas.microsoft.com/office/drawing/2014/main" id="{509EEF1B-B3BC-47A3-8B1B-7FDD6D7D0A7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64DA8672-3499-4E94-BF44-A83DB772674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152BF169-ABF4-4473-BF98-2266B8EB68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1116552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schemas.microsoft.com/office/2006/documentManagement/types"/>
    <ds:schemaRef ds:uri="http://purl.org/dc/dcmitype/"/>
    <ds:schemaRef ds:uri="http://schemas.microsoft.com/office/infopath/2007/PartnerControls"/>
    <ds:schemaRef ds:uri="86144f90-c7b6-48d0-aae5-f5e9e48cc3df"/>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0f0ae0ff-29c4-4766-b250-c1a9bee8d430"/>
    <ds:schemaRef ds:uri="http://www.w3.org/XML/1998/namespac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F65AE8F6-CE52-4550-9D7B-C73196E9F0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342</TotalTime>
  <Words>1070</Words>
  <Application>Microsoft Office PowerPoint</Application>
  <PresentationFormat>On-screen Show (4:3)</PresentationFormat>
  <Paragraphs>297</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3</cp:revision>
  <dcterms:created xsi:type="dcterms:W3CDTF">2018-03-17T10:08:43Z</dcterms:created>
  <dcterms:modified xsi:type="dcterms:W3CDTF">2019-03-08T09:38:12Z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