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96" r:id="rId22"/>
    <p:sldId id="267" r:id="rId23"/>
    <p:sldId id="294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24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903" y="592379"/>
            <a:ext cx="5466886" cy="546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765" y="736072"/>
            <a:ext cx="5493011" cy="54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5" y="1193271"/>
            <a:ext cx="5166441" cy="516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7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657" y="984266"/>
            <a:ext cx="5532200" cy="55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978" y="971203"/>
            <a:ext cx="5270943" cy="526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691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733425"/>
            <a:ext cx="76200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4545" y="441958"/>
            <a:ext cx="6454140" cy="655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193" y="637902"/>
            <a:ext cx="6220098" cy="622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24th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2020-06-17T20:59:06Z</dcterms:modified>
</cp:coreProperties>
</file>