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478" r:id="rId11"/>
    <p:sldId id="297" r:id="rId12"/>
    <p:sldId id="447" r:id="rId13"/>
    <p:sldId id="479" r:id="rId14"/>
    <p:sldId id="299" r:id="rId15"/>
    <p:sldId id="448" r:id="rId16"/>
    <p:sldId id="480" r:id="rId17"/>
    <p:sldId id="481" r:id="rId18"/>
    <p:sldId id="316" r:id="rId19"/>
    <p:sldId id="472" r:id="rId20"/>
    <p:sldId id="457" r:id="rId21"/>
    <p:sldId id="465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  <p:cmAuthor id="2" name="Louise Collinson" initials="LC" lastIdx="2" clrIdx="1">
    <p:extLst>
      <p:ext uri="{19B8F6BF-5375-455C-9EA6-DF929625EA0E}">
        <p15:presenceInfo xmlns:p15="http://schemas.microsoft.com/office/powerpoint/2012/main" userId="Louise Collinso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C83BAA37-CDDA-4045-89A7-3D17421FE45B}"/>
    <pc:docChg chg="modSld">
      <pc:chgData name="James Clegg" userId="c6df1435-7a36-4b38-be4d-16e68e91152f" providerId="ADAL" clId="{C83BAA37-CDDA-4045-89A7-3D17421FE45B}" dt="2021-02-04T17:17:27.563" v="195" actId="207"/>
      <pc:docMkLst>
        <pc:docMk/>
      </pc:docMkLst>
      <pc:sldChg chg="modSp">
        <pc:chgData name="James Clegg" userId="c6df1435-7a36-4b38-be4d-16e68e91152f" providerId="ADAL" clId="{C83BAA37-CDDA-4045-89A7-3D17421FE45B}" dt="2021-02-04T17:17:27.563" v="195" actId="207"/>
        <pc:sldMkLst>
          <pc:docMk/>
          <pc:sldMk cId="954360568" sldId="457"/>
        </pc:sldMkLst>
        <pc:spChg chg="mod">
          <ac:chgData name="James Clegg" userId="c6df1435-7a36-4b38-be4d-16e68e91152f" providerId="ADAL" clId="{C83BAA37-CDDA-4045-89A7-3D17421FE45B}" dt="2021-02-04T17:17:21.770" v="194" actId="1076"/>
          <ac:spMkLst>
            <pc:docMk/>
            <pc:sldMk cId="954360568" sldId="457"/>
            <ac:spMk id="312" creationId="{00000000-0000-0000-0000-000000000000}"/>
          </ac:spMkLst>
        </pc:spChg>
        <pc:spChg chg="mod">
          <ac:chgData name="James Clegg" userId="c6df1435-7a36-4b38-be4d-16e68e91152f" providerId="ADAL" clId="{C83BAA37-CDDA-4045-89A7-3D17421FE45B}" dt="2021-02-04T17:17:27.563" v="195" actId="207"/>
          <ac:spMkLst>
            <pc:docMk/>
            <pc:sldMk cId="954360568" sldId="457"/>
            <ac:spMk id="332" creationId="{00000000-0000-0000-0000-000000000000}"/>
          </ac:spMkLst>
        </pc:spChg>
        <pc:picChg chg="mod">
          <ac:chgData name="James Clegg" userId="c6df1435-7a36-4b38-be4d-16e68e91152f" providerId="ADAL" clId="{C83BAA37-CDDA-4045-89A7-3D17421FE45B}" dt="2021-02-04T17:16:31.036" v="166" actId="1036"/>
          <ac:picMkLst>
            <pc:docMk/>
            <pc:sldMk cId="954360568" sldId="457"/>
            <ac:picMk id="309" creationId="{00000000-0000-0000-0000-000000000000}"/>
          </ac:picMkLst>
        </pc:picChg>
        <pc:picChg chg="mod">
          <ac:chgData name="James Clegg" userId="c6df1435-7a36-4b38-be4d-16e68e91152f" providerId="ADAL" clId="{C83BAA37-CDDA-4045-89A7-3D17421FE45B}" dt="2021-02-04T17:16:33.397" v="168" actId="1036"/>
          <ac:picMkLst>
            <pc:docMk/>
            <pc:sldMk cId="954360568" sldId="457"/>
            <ac:picMk id="310" creationId="{00000000-0000-0000-0000-000000000000}"/>
          </ac:picMkLst>
        </pc:picChg>
        <pc:picChg chg="mod">
          <ac:chgData name="James Clegg" userId="c6df1435-7a36-4b38-be4d-16e68e91152f" providerId="ADAL" clId="{C83BAA37-CDDA-4045-89A7-3D17421FE45B}" dt="2021-02-04T17:17:21.770" v="194" actId="1076"/>
          <ac:picMkLst>
            <pc:docMk/>
            <pc:sldMk cId="954360568" sldId="457"/>
            <ac:picMk id="311" creationId="{00000000-0000-0000-0000-000000000000}"/>
          </ac:picMkLst>
        </pc:picChg>
        <pc:picChg chg="mod">
          <ac:chgData name="James Clegg" userId="c6df1435-7a36-4b38-be4d-16e68e91152f" providerId="ADAL" clId="{C83BAA37-CDDA-4045-89A7-3D17421FE45B}" dt="2021-02-04T17:16:27.383" v="164" actId="1036"/>
          <ac:picMkLst>
            <pc:docMk/>
            <pc:sldMk cId="954360568" sldId="457"/>
            <ac:picMk id="314" creationId="{00000000-0000-0000-0000-000000000000}"/>
          </ac:picMkLst>
        </pc:picChg>
        <pc:picChg chg="mod">
          <ac:chgData name="James Clegg" userId="c6df1435-7a36-4b38-be4d-16e68e91152f" providerId="ADAL" clId="{C83BAA37-CDDA-4045-89A7-3D17421FE45B}" dt="2021-02-04T17:16:39.727" v="171" actId="1035"/>
          <ac:picMkLst>
            <pc:docMk/>
            <pc:sldMk cId="954360568" sldId="457"/>
            <ac:picMk id="318" creationId="{00000000-0000-0000-0000-000000000000}"/>
          </ac:picMkLst>
        </pc:picChg>
        <pc:picChg chg="mod">
          <ac:chgData name="James Clegg" userId="c6df1435-7a36-4b38-be4d-16e68e91152f" providerId="ADAL" clId="{C83BAA37-CDDA-4045-89A7-3D17421FE45B}" dt="2021-02-04T17:17:11.029" v="193" actId="1035"/>
          <ac:picMkLst>
            <pc:docMk/>
            <pc:sldMk cId="954360568" sldId="457"/>
            <ac:picMk id="320" creationId="{00000000-0000-0000-0000-000000000000}"/>
          </ac:picMkLst>
        </pc:picChg>
        <pc:picChg chg="mod">
          <ac:chgData name="James Clegg" userId="c6df1435-7a36-4b38-be4d-16e68e91152f" providerId="ADAL" clId="{C83BAA37-CDDA-4045-89A7-3D17421FE45B}" dt="2021-02-04T17:17:06.288" v="191" actId="1035"/>
          <ac:picMkLst>
            <pc:docMk/>
            <pc:sldMk cId="954360568" sldId="457"/>
            <ac:picMk id="321" creationId="{00000000-0000-0000-0000-000000000000}"/>
          </ac:picMkLst>
        </pc:picChg>
        <pc:picChg chg="mod">
          <ac:chgData name="James Clegg" userId="c6df1435-7a36-4b38-be4d-16e68e91152f" providerId="ADAL" clId="{C83BAA37-CDDA-4045-89A7-3D17421FE45B}" dt="2021-02-04T17:16:45.524" v="182" actId="1038"/>
          <ac:picMkLst>
            <pc:docMk/>
            <pc:sldMk cId="954360568" sldId="457"/>
            <ac:picMk id="322" creationId="{00000000-0000-0000-0000-000000000000}"/>
          </ac:picMkLst>
        </pc:picChg>
      </pc:sldChg>
      <pc:sldChg chg="modSp">
        <pc:chgData name="James Clegg" userId="c6df1435-7a36-4b38-be4d-16e68e91152f" providerId="ADAL" clId="{C83BAA37-CDDA-4045-89A7-3D17421FE45B}" dt="2021-02-04T17:13:13.096" v="155" actId="1076"/>
        <pc:sldMkLst>
          <pc:docMk/>
          <pc:sldMk cId="1944228002" sldId="481"/>
        </pc:sldMkLst>
        <pc:picChg chg="mod">
          <ac:chgData name="James Clegg" userId="c6df1435-7a36-4b38-be4d-16e68e91152f" providerId="ADAL" clId="{C83BAA37-CDDA-4045-89A7-3D17421FE45B}" dt="2021-02-04T17:13:13.096" v="155" actId="1076"/>
          <ac:picMkLst>
            <pc:docMk/>
            <pc:sldMk cId="1944228002" sldId="481"/>
            <ac:picMk id="6" creationId="{00000000-0000-0000-0000-000000000000}"/>
          </ac:picMkLst>
        </pc:picChg>
        <pc:picChg chg="mod">
          <ac:chgData name="James Clegg" userId="c6df1435-7a36-4b38-be4d-16e68e91152f" providerId="ADAL" clId="{C83BAA37-CDDA-4045-89A7-3D17421FE45B}" dt="2021-02-04T17:13:13.096" v="155" actId="1076"/>
          <ac:picMkLst>
            <pc:docMk/>
            <pc:sldMk cId="1944228002" sldId="481"/>
            <ac:picMk id="7" creationId="{00000000-0000-0000-0000-000000000000}"/>
          </ac:picMkLst>
        </pc:picChg>
        <pc:picChg chg="mod">
          <ac:chgData name="James Clegg" userId="c6df1435-7a36-4b38-be4d-16e68e91152f" providerId="ADAL" clId="{C83BAA37-CDDA-4045-89A7-3D17421FE45B}" dt="2021-02-04T17:13:13.096" v="155" actId="1076"/>
          <ac:picMkLst>
            <pc:docMk/>
            <pc:sldMk cId="1944228002" sldId="481"/>
            <ac:picMk id="8" creationId="{00000000-0000-0000-0000-000000000000}"/>
          </ac:picMkLst>
        </pc:picChg>
        <pc:picChg chg="mod">
          <ac:chgData name="James Clegg" userId="c6df1435-7a36-4b38-be4d-16e68e91152f" providerId="ADAL" clId="{C83BAA37-CDDA-4045-89A7-3D17421FE45B}" dt="2021-02-04T17:13:13.096" v="155" actId="1076"/>
          <ac:picMkLst>
            <pc:docMk/>
            <pc:sldMk cId="1944228002" sldId="481"/>
            <ac:picMk id="9" creationId="{00000000-0000-0000-0000-000000000000}"/>
          </ac:picMkLst>
        </pc:picChg>
        <pc:picChg chg="mod">
          <ac:chgData name="James Clegg" userId="c6df1435-7a36-4b38-be4d-16e68e91152f" providerId="ADAL" clId="{C83BAA37-CDDA-4045-89A7-3D17421FE45B}" dt="2021-02-04T17:11:51.131" v="54" actId="1036"/>
          <ac:picMkLst>
            <pc:docMk/>
            <pc:sldMk cId="1944228002" sldId="481"/>
            <ac:picMk id="11" creationId="{00000000-0000-0000-0000-000000000000}"/>
          </ac:picMkLst>
        </pc:picChg>
        <pc:picChg chg="mod">
          <ac:chgData name="James Clegg" userId="c6df1435-7a36-4b38-be4d-16e68e91152f" providerId="ADAL" clId="{C83BAA37-CDDA-4045-89A7-3D17421FE45B}" dt="2021-02-04T17:11:58.902" v="85" actId="1035"/>
          <ac:picMkLst>
            <pc:docMk/>
            <pc:sldMk cId="1944228002" sldId="481"/>
            <ac:picMk id="12" creationId="{00000000-0000-0000-0000-000000000000}"/>
          </ac:picMkLst>
        </pc:picChg>
        <pc:picChg chg="mod">
          <ac:chgData name="James Clegg" userId="c6df1435-7a36-4b38-be4d-16e68e91152f" providerId="ADAL" clId="{C83BAA37-CDDA-4045-89A7-3D17421FE45B}" dt="2021-02-04T17:12:02.456" v="96" actId="1036"/>
          <ac:picMkLst>
            <pc:docMk/>
            <pc:sldMk cId="1944228002" sldId="481"/>
            <ac:picMk id="13" creationId="{00000000-0000-0000-0000-000000000000}"/>
          </ac:picMkLst>
        </pc:picChg>
        <pc:picChg chg="mod">
          <ac:chgData name="James Clegg" userId="c6df1435-7a36-4b38-be4d-16e68e91152f" providerId="ADAL" clId="{C83BAA37-CDDA-4045-89A7-3D17421FE45B}" dt="2021-02-04T17:12:37.309" v="122" actId="1036"/>
          <ac:picMkLst>
            <pc:docMk/>
            <pc:sldMk cId="1944228002" sldId="481"/>
            <ac:picMk id="15" creationId="{00000000-0000-0000-0000-000000000000}"/>
          </ac:picMkLst>
        </pc:picChg>
        <pc:picChg chg="mod">
          <ac:chgData name="James Clegg" userId="c6df1435-7a36-4b38-be4d-16e68e91152f" providerId="ADAL" clId="{C83BAA37-CDDA-4045-89A7-3D17421FE45B}" dt="2021-02-04T17:12:43.397" v="134" actId="1036"/>
          <ac:picMkLst>
            <pc:docMk/>
            <pc:sldMk cId="1944228002" sldId="481"/>
            <ac:picMk id="16" creationId="{00000000-0000-0000-0000-000000000000}"/>
          </ac:picMkLst>
        </pc:picChg>
        <pc:picChg chg="mod">
          <ac:chgData name="James Clegg" userId="c6df1435-7a36-4b38-be4d-16e68e91152f" providerId="ADAL" clId="{C83BAA37-CDDA-4045-89A7-3D17421FE45B}" dt="2021-02-04T17:12:53.040" v="154" actId="1038"/>
          <ac:picMkLst>
            <pc:docMk/>
            <pc:sldMk cId="1944228002" sldId="481"/>
            <ac:picMk id="17" creationId="{00000000-0000-0000-0000-000000000000}"/>
          </ac:picMkLst>
        </pc:picChg>
      </pc:sldChg>
    </pc:docChg>
  </pc:docChgLst>
  <pc:docChgLst>
    <pc:chgData name="James Clegg" userId="c6df1435-7a36-4b38-be4d-16e68e91152f" providerId="ADAL" clId="{9DC44229-80BF-48F5-BE63-B1BBBB07DCEF}"/>
    <pc:docChg chg="custSel modSld">
      <pc:chgData name="James Clegg" userId="c6df1435-7a36-4b38-be4d-16e68e91152f" providerId="ADAL" clId="{9DC44229-80BF-48F5-BE63-B1BBBB07DCEF}" dt="2021-02-04T17:28:50.465" v="9"/>
      <pc:docMkLst>
        <pc:docMk/>
      </pc:docMkLst>
      <pc:sldChg chg="modTransition">
        <pc:chgData name="James Clegg" userId="c6df1435-7a36-4b38-be4d-16e68e91152f" providerId="ADAL" clId="{9DC44229-80BF-48F5-BE63-B1BBBB07DCEF}" dt="2021-02-04T17:28:50.465" v="9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9DC44229-80BF-48F5-BE63-B1BBBB07DCEF}" dt="2021-02-04T17:28:50.465" v="9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9DC44229-80BF-48F5-BE63-B1BBBB07DCEF}" dt="2021-02-04T17:28:50.465" v="9"/>
        <pc:sldMkLst>
          <pc:docMk/>
          <pc:sldMk cId="292426147" sldId="316"/>
        </pc:sldMkLst>
        <pc:picChg chg="del">
          <ac:chgData name="James Clegg" userId="c6df1435-7a36-4b38-be4d-16e68e91152f" providerId="ADAL" clId="{9DC44229-80BF-48F5-BE63-B1BBBB07DCEF}" dt="2021-02-04T17:28:34.828" v="5" actId="478"/>
          <ac:picMkLst>
            <pc:docMk/>
            <pc:sldMk cId="292426147" sldId="316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DC44229-80BF-48F5-BE63-B1BBBB07DCEF}" dt="2021-02-04T17:28:50.465" v="9"/>
        <pc:sldMkLst>
          <pc:docMk/>
          <pc:sldMk cId="3860637461" sldId="447"/>
        </pc:sldMkLst>
        <pc:picChg chg="del">
          <ac:chgData name="James Clegg" userId="c6df1435-7a36-4b38-be4d-16e68e91152f" providerId="ADAL" clId="{9DC44229-80BF-48F5-BE63-B1BBBB07DCEF}" dt="2021-02-04T17:28:21.258" v="0" actId="478"/>
          <ac:picMkLst>
            <pc:docMk/>
            <pc:sldMk cId="3860637461" sldId="447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DC44229-80BF-48F5-BE63-B1BBBB07DCEF}" dt="2021-02-04T17:28:50.465" v="9"/>
        <pc:sldMkLst>
          <pc:docMk/>
          <pc:sldMk cId="2369225374" sldId="448"/>
        </pc:sldMkLst>
        <pc:picChg chg="del">
          <ac:chgData name="James Clegg" userId="c6df1435-7a36-4b38-be4d-16e68e91152f" providerId="ADAL" clId="{9DC44229-80BF-48F5-BE63-B1BBBB07DCEF}" dt="2021-02-04T17:28:26.044" v="2" actId="478"/>
          <ac:picMkLst>
            <pc:docMk/>
            <pc:sldMk cId="2369225374" sldId="448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DC44229-80BF-48F5-BE63-B1BBBB07DCEF}" dt="2021-02-04T17:28:50.465" v="9"/>
        <pc:sldMkLst>
          <pc:docMk/>
          <pc:sldMk cId="954360568" sldId="457"/>
        </pc:sldMkLst>
        <pc:picChg chg="del">
          <ac:chgData name="James Clegg" userId="c6df1435-7a36-4b38-be4d-16e68e91152f" providerId="ADAL" clId="{9DC44229-80BF-48F5-BE63-B1BBBB07DCEF}" dt="2021-02-04T17:28:42.049" v="7" actId="478"/>
          <ac:picMkLst>
            <pc:docMk/>
            <pc:sldMk cId="954360568" sldId="457"/>
            <ac:picMk id="33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DC44229-80BF-48F5-BE63-B1BBBB07DCEF}" dt="2021-02-04T17:28:50.465" v="9"/>
        <pc:sldMkLst>
          <pc:docMk/>
          <pc:sldMk cId="3107021364" sldId="465"/>
        </pc:sldMkLst>
        <pc:picChg chg="del">
          <ac:chgData name="James Clegg" userId="c6df1435-7a36-4b38-be4d-16e68e91152f" providerId="ADAL" clId="{9DC44229-80BF-48F5-BE63-B1BBBB07DCEF}" dt="2021-02-04T17:28:44.951" v="8" actId="478"/>
          <ac:picMkLst>
            <pc:docMk/>
            <pc:sldMk cId="3107021364" sldId="465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DC44229-80BF-48F5-BE63-B1BBBB07DCEF}" dt="2021-02-04T17:28:50.465" v="9"/>
        <pc:sldMkLst>
          <pc:docMk/>
          <pc:sldMk cId="2053658604" sldId="472"/>
        </pc:sldMkLst>
        <pc:picChg chg="del">
          <ac:chgData name="James Clegg" userId="c6df1435-7a36-4b38-be4d-16e68e91152f" providerId="ADAL" clId="{9DC44229-80BF-48F5-BE63-B1BBBB07DCEF}" dt="2021-02-04T17:28:37.968" v="6" actId="478"/>
          <ac:picMkLst>
            <pc:docMk/>
            <pc:sldMk cId="2053658604" sldId="472"/>
            <ac:picMk id="6" creationId="{00000000-0000-0000-0000-000000000000}"/>
          </ac:picMkLst>
        </pc:picChg>
      </pc:sldChg>
      <pc:sldChg chg="modTransition">
        <pc:chgData name="James Clegg" userId="c6df1435-7a36-4b38-be4d-16e68e91152f" providerId="ADAL" clId="{9DC44229-80BF-48F5-BE63-B1BBBB07DCEF}" dt="2021-02-04T17:28:50.465" v="9"/>
        <pc:sldMkLst>
          <pc:docMk/>
          <pc:sldMk cId="1190549164" sldId="478"/>
        </pc:sldMkLst>
      </pc:sldChg>
      <pc:sldChg chg="delSp modTransition delAnim">
        <pc:chgData name="James Clegg" userId="c6df1435-7a36-4b38-be4d-16e68e91152f" providerId="ADAL" clId="{9DC44229-80BF-48F5-BE63-B1BBBB07DCEF}" dt="2021-02-04T17:28:50.465" v="9"/>
        <pc:sldMkLst>
          <pc:docMk/>
          <pc:sldMk cId="2321586094" sldId="479"/>
        </pc:sldMkLst>
        <pc:picChg chg="del">
          <ac:chgData name="James Clegg" userId="c6df1435-7a36-4b38-be4d-16e68e91152f" providerId="ADAL" clId="{9DC44229-80BF-48F5-BE63-B1BBBB07DCEF}" dt="2021-02-04T17:28:23.645" v="1" actId="478"/>
          <ac:picMkLst>
            <pc:docMk/>
            <pc:sldMk cId="2321586094" sldId="479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DC44229-80BF-48F5-BE63-B1BBBB07DCEF}" dt="2021-02-04T17:28:50.465" v="9"/>
        <pc:sldMkLst>
          <pc:docMk/>
          <pc:sldMk cId="3813271269" sldId="480"/>
        </pc:sldMkLst>
        <pc:picChg chg="del">
          <ac:chgData name="James Clegg" userId="c6df1435-7a36-4b38-be4d-16e68e91152f" providerId="ADAL" clId="{9DC44229-80BF-48F5-BE63-B1BBBB07DCEF}" dt="2021-02-04T17:28:28.936" v="3" actId="478"/>
          <ac:picMkLst>
            <pc:docMk/>
            <pc:sldMk cId="3813271269" sldId="480"/>
            <ac:picMk id="3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DC44229-80BF-48F5-BE63-B1BBBB07DCEF}" dt="2021-02-04T17:28:50.465" v="9"/>
        <pc:sldMkLst>
          <pc:docMk/>
          <pc:sldMk cId="1944228002" sldId="481"/>
        </pc:sldMkLst>
        <pc:picChg chg="del">
          <ac:chgData name="James Clegg" userId="c6df1435-7a36-4b38-be4d-16e68e91152f" providerId="ADAL" clId="{9DC44229-80BF-48F5-BE63-B1BBBB07DCEF}" dt="2021-02-04T17:28:32.052" v="4" actId="478"/>
          <ac:picMkLst>
            <pc:docMk/>
            <pc:sldMk cId="1944228002" sldId="481"/>
            <ac:picMk id="21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04/02/2021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04/02/2021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6.png"/><Relationship Id="rId11" Type="http://schemas.openxmlformats.org/officeDocument/2006/relationships/image" Target="../media/image20.png"/><Relationship Id="rId5" Type="http://schemas.openxmlformats.org/officeDocument/2006/relationships/image" Target="../media/image15.png"/><Relationship Id="rId10" Type="http://schemas.openxmlformats.org/officeDocument/2006/relationships/image" Target="../media/image19.png"/><Relationship Id="rId4" Type="http://schemas.openxmlformats.org/officeDocument/2006/relationships/image" Target="../media/image10.png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2.png"/><Relationship Id="rId5" Type="http://schemas.openxmlformats.org/officeDocument/2006/relationships/image" Target="../media/image11.png"/><Relationship Id="rId4" Type="http://schemas.openxmlformats.org/officeDocument/2006/relationships/image" Target="../media/image15.png"/><Relationship Id="rId9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1.png"/><Relationship Id="rId4" Type="http://schemas.openxmlformats.org/officeDocument/2006/relationships/image" Target="../media/image23.png"/><Relationship Id="rId9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6614733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5491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2" y="540089"/>
            <a:ext cx="7846871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How many cubes are needed to create these 3D shapes?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157" y="1819007"/>
            <a:ext cx="1371719" cy="128027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1395663"/>
            <a:ext cx="1371719" cy="128027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356" y="1841031"/>
            <a:ext cx="1371719" cy="128027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081" y="1863744"/>
            <a:ext cx="1371719" cy="128027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7436" y="1434756"/>
            <a:ext cx="1371719" cy="128027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970" y="1796983"/>
            <a:ext cx="1371719" cy="128027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969" y="1367995"/>
            <a:ext cx="1371719" cy="128027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4169" y="1819007"/>
            <a:ext cx="1371719" cy="128027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9803" y="1960154"/>
            <a:ext cx="1371719" cy="128027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58" y="1982178"/>
            <a:ext cx="1371719" cy="128027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8946" y="2002486"/>
            <a:ext cx="1371719" cy="128027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8913" y="1582888"/>
            <a:ext cx="1371719" cy="128027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02" y="4139626"/>
            <a:ext cx="1371719" cy="128027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683" y="4162339"/>
            <a:ext cx="1371719" cy="128027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882" y="4184363"/>
            <a:ext cx="1371719" cy="128027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9081" y="4207223"/>
            <a:ext cx="1371719" cy="128027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861" y="3761161"/>
            <a:ext cx="1371719" cy="128027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0733" y="4206542"/>
            <a:ext cx="1371719" cy="128027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0458" y="4229255"/>
            <a:ext cx="1371719" cy="128027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0657" y="4251279"/>
            <a:ext cx="1371719" cy="128027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856" y="4274139"/>
            <a:ext cx="1371719" cy="128027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1636" y="3828077"/>
            <a:ext cx="1371719" cy="128027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856" y="3849863"/>
            <a:ext cx="1371719" cy="128027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6894" y="3422591"/>
            <a:ext cx="1371719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6374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2" y="540089"/>
            <a:ext cx="7846871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How many cubes are needed to create these 3D shapes?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157444" y="2915436"/>
            <a:ext cx="14563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 cubes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856208" y="2915436"/>
            <a:ext cx="14563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 cubes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529773" y="2915436"/>
            <a:ext cx="14563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 cubes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270247" y="5258928"/>
            <a:ext cx="14563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 cubes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055937" y="5258928"/>
            <a:ext cx="14563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7 cubes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93EEA577-995A-47CD-943B-253842568E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157" y="1819007"/>
            <a:ext cx="1371719" cy="1280271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479E3C9E-8B75-402A-B641-B10DD51652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1395663"/>
            <a:ext cx="1371719" cy="1280271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8540497-F3B6-4F32-B1E0-FBC6256E71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356" y="1841031"/>
            <a:ext cx="1371719" cy="1280271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C45295C6-BF6F-496A-A4B1-CA592BB5FB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081" y="1863744"/>
            <a:ext cx="1371719" cy="1280271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83525A1-0DE3-4772-90A0-ECA56A4655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7436" y="1434756"/>
            <a:ext cx="1371719" cy="1280271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2F3CF2D3-215E-4A66-AEFA-2193E9371A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970" y="1796983"/>
            <a:ext cx="1371719" cy="1280271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968A5E3-F720-4367-A74B-E921CEF2C1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969" y="1367995"/>
            <a:ext cx="1371719" cy="1280271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8B412E7A-4079-4926-B3A3-FC12EBCB54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4169" y="1819007"/>
            <a:ext cx="1371719" cy="1280271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EEA4364A-95B6-4E0F-BEEB-80927A42C4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9803" y="1960154"/>
            <a:ext cx="1371719" cy="1280271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79E41941-99D3-478A-B6FF-5BB60F1290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58" y="1982178"/>
            <a:ext cx="1371719" cy="1280271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EBC79315-4AE6-4764-B0A0-2FDB445332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8946" y="2002486"/>
            <a:ext cx="1371719" cy="1280271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160464A6-1567-4BAA-92E8-611DBE008F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8913" y="1582888"/>
            <a:ext cx="1371719" cy="1280271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18073725-203A-4F65-B018-648C04AC9A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02" y="4139626"/>
            <a:ext cx="1371719" cy="1280271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109E0980-B5E9-42DE-8E7C-48BDD1811F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683" y="4162339"/>
            <a:ext cx="1371719" cy="1280271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D88DB5C9-1A4E-4C1D-AAE2-4E5CF2D217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882" y="4184363"/>
            <a:ext cx="1371719" cy="1280271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F643903E-7936-4FFB-96FA-9614E1C920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9081" y="4207223"/>
            <a:ext cx="1371719" cy="128027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49B809F-85B2-4FB2-90D1-BA03CABBE7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861" y="3761161"/>
            <a:ext cx="1371719" cy="1280271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74EB5899-F920-4488-AD64-A9709ADFE1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0733" y="4206542"/>
            <a:ext cx="1371719" cy="1280271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01F9760C-63E4-4F66-A766-C034C96478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0458" y="4229255"/>
            <a:ext cx="1371719" cy="1280271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8FDBBF63-06F8-4652-84A1-3C7C6F736D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0657" y="4251279"/>
            <a:ext cx="1371719" cy="1280271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9F08D1B5-8A56-41C8-941C-427A0BBBE7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856" y="4274139"/>
            <a:ext cx="1371719" cy="1280271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C81F42C0-C516-47D3-8599-20288103A0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1636" y="3828077"/>
            <a:ext cx="1371719" cy="1280271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91D44C9C-6541-43BF-8FAE-34EDF477F0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856" y="3849863"/>
            <a:ext cx="1371719" cy="1280271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93A48BB4-3466-4761-B1CB-4F18177EF8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6894" y="3422591"/>
            <a:ext cx="1371719" cy="12802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21586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7" grpId="0"/>
      <p:bldP spid="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458" y="795541"/>
            <a:ext cx="779027" cy="110057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4532811" y="1084217"/>
                <a:ext cx="22990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 cube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2811" y="1084217"/>
                <a:ext cx="2299063" cy="523220"/>
              </a:xfrm>
              <a:prstGeom prst="rect">
                <a:avLst/>
              </a:prstGeom>
              <a:blipFill>
                <a:blip r:embed="rId6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" name="Group 3"/>
          <p:cNvGrpSpPr/>
          <p:nvPr/>
        </p:nvGrpSpPr>
        <p:grpSpPr>
          <a:xfrm>
            <a:off x="3496065" y="1916675"/>
            <a:ext cx="1112912" cy="1708133"/>
            <a:chOff x="1839617" y="2524236"/>
            <a:chExt cx="1112912" cy="1708133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9618" y="2894307"/>
              <a:ext cx="779027" cy="1100572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9617" y="2524236"/>
              <a:ext cx="779027" cy="1100572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3502" y="3131797"/>
              <a:ext cx="779027" cy="1100572"/>
            </a:xfrm>
            <a:prstGeom prst="rect">
              <a:avLst/>
            </a:prstGeom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4608977" y="2694432"/>
                <a:ext cx="22990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 cubes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8977" y="2694432"/>
                <a:ext cx="2299063" cy="523220"/>
              </a:xfrm>
              <a:prstGeom prst="rect">
                <a:avLst/>
              </a:prstGeom>
              <a:blipFill>
                <a:blip r:embed="rId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1854143" y="4711803"/>
            <a:ext cx="54357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Volume </a:t>
            </a:r>
            <a:r>
              <a:rPr lang="en-GB" sz="2800" dirty="0"/>
              <a:t>is the amount of space an object or liquid takes up.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3403994" y="3745489"/>
                <a:ext cx="283993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Volume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 cubes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3994" y="3745489"/>
                <a:ext cx="2839936" cy="523220"/>
              </a:xfrm>
              <a:prstGeom prst="rect">
                <a:avLst/>
              </a:prstGeom>
              <a:blipFill>
                <a:blip r:embed="rId8"/>
                <a:stretch>
                  <a:fillRect l="-4292" t="-10465" r="-321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369225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9388" y="33366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24403" y="47635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710629" y="1605191"/>
            <a:ext cx="1113832" cy="2403172"/>
            <a:chOff x="1488726" y="1605191"/>
            <a:chExt cx="1113832" cy="2403172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88726" y="2669422"/>
              <a:ext cx="779027" cy="1100572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3531" y="2907791"/>
              <a:ext cx="779027" cy="1100572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88726" y="2313822"/>
              <a:ext cx="779027" cy="1100572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3531" y="2551166"/>
              <a:ext cx="779027" cy="1100572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88726" y="1960791"/>
              <a:ext cx="779027" cy="1100572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3531" y="2194541"/>
              <a:ext cx="779027" cy="1100572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88726" y="1605191"/>
              <a:ext cx="779027" cy="1100572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3531" y="1837916"/>
              <a:ext cx="779027" cy="1100572"/>
            </a:xfrm>
            <a:prstGeom prst="rect">
              <a:avLst/>
            </a:prstGeom>
          </p:spPr>
        </p:pic>
      </p:grpSp>
      <p:sp>
        <p:nvSpPr>
          <p:cNvPr id="14" name="TextBox 13"/>
          <p:cNvSpPr txBox="1"/>
          <p:nvPr/>
        </p:nvSpPr>
        <p:spPr>
          <a:xfrm>
            <a:off x="1183751" y="1039562"/>
            <a:ext cx="6635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is the volume of each 3D shape?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6037438" y="1937702"/>
            <a:ext cx="1112096" cy="1832292"/>
            <a:chOff x="4919698" y="2024995"/>
            <a:chExt cx="1112096" cy="1832292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19698" y="2756715"/>
              <a:ext cx="779027" cy="1100572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19698" y="2390855"/>
              <a:ext cx="779027" cy="1100572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19698" y="2024995"/>
              <a:ext cx="779027" cy="1100572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52767" y="2253725"/>
              <a:ext cx="779027" cy="1100572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/>
        </p:nvGrpSpPr>
        <p:grpSpPr>
          <a:xfrm>
            <a:off x="3642094" y="3694976"/>
            <a:ext cx="1945284" cy="2381235"/>
            <a:chOff x="3642094" y="3694976"/>
            <a:chExt cx="1945284" cy="2381235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2094" y="4105715"/>
              <a:ext cx="850960" cy="1202196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05313" y="4355084"/>
              <a:ext cx="850960" cy="1202196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2094" y="3694976"/>
              <a:ext cx="850960" cy="120219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05313" y="3949989"/>
              <a:ext cx="850960" cy="120219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73194" y="4618997"/>
              <a:ext cx="850960" cy="120219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6418" y="4874015"/>
              <a:ext cx="850960" cy="1202196"/>
            </a:xfrm>
            <a:prstGeom prst="rect">
              <a:avLst/>
            </a:prstGeom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819467" y="3813168"/>
                <a:ext cx="283993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Volume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 cubes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9467" y="3813168"/>
                <a:ext cx="2839936" cy="523220"/>
              </a:xfrm>
              <a:prstGeom prst="rect">
                <a:avLst/>
              </a:prstGeom>
              <a:blipFill>
                <a:blip r:embed="rId9"/>
                <a:stretch>
                  <a:fillRect l="-4292" t="-11765" r="-3219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396497" y="3601272"/>
                <a:ext cx="283993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Volume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 cubes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6497" y="3601272"/>
                <a:ext cx="2839936" cy="523220"/>
              </a:xfrm>
              <a:prstGeom prst="rect">
                <a:avLst/>
              </a:prstGeom>
              <a:blipFill>
                <a:blip r:embed="rId10"/>
                <a:stretch>
                  <a:fillRect l="-4292" t="-11628" r="-321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1885364" y="5616862"/>
                <a:ext cx="283993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Volume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 cubes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5364" y="5616862"/>
                <a:ext cx="2839936" cy="523220"/>
              </a:xfrm>
              <a:prstGeom prst="rect">
                <a:avLst/>
              </a:prstGeom>
              <a:blipFill>
                <a:blip r:embed="rId11"/>
                <a:stretch>
                  <a:fillRect l="-4292" t="-10465" r="-321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813271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6017" y="40499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24403" y="53162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83751" y="1020245"/>
            <a:ext cx="66357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What’s the same and what’s different about these 3D shapes?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026" y="2912498"/>
            <a:ext cx="779027" cy="11005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0741" y="3148568"/>
            <a:ext cx="779027" cy="11005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026" y="2546543"/>
            <a:ext cx="779027" cy="11005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0741" y="2784759"/>
            <a:ext cx="779027" cy="110057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829" y="3357395"/>
            <a:ext cx="779027" cy="11005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829" y="2991436"/>
            <a:ext cx="779027" cy="11005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848" y="2624761"/>
            <a:ext cx="779027" cy="11005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848" y="2258802"/>
            <a:ext cx="779027" cy="110057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8917" y="2897476"/>
            <a:ext cx="779027" cy="110057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8917" y="2524939"/>
            <a:ext cx="779027" cy="110057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7426" y="3134322"/>
            <a:ext cx="779027" cy="110057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5935" y="3369611"/>
            <a:ext cx="779027" cy="110057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974581" y="4554965"/>
            <a:ext cx="7322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volume of each 3D shape is 4 cubes.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74581" y="5230585"/>
            <a:ext cx="7322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cubes have been arranged differently.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44228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8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924261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160" y="436446"/>
            <a:ext cx="2571750" cy="233362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4417" y="731832"/>
            <a:ext cx="779027" cy="1100572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46017" y="404998"/>
            <a:ext cx="747045" cy="747045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5724403" y="47635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361" y="1702328"/>
            <a:ext cx="779027" cy="110057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491" y="1339459"/>
            <a:ext cx="779027" cy="110057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976" y="1941104"/>
            <a:ext cx="779027" cy="110057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160" y="379110"/>
            <a:ext cx="779027" cy="110057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131" y="970608"/>
            <a:ext cx="779027" cy="110057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4343" y="980756"/>
            <a:ext cx="779027" cy="110057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185" y="617887"/>
            <a:ext cx="779027" cy="110057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935" y="2179880"/>
            <a:ext cx="779027" cy="110057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4798" y="4018144"/>
            <a:ext cx="1299204" cy="911256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2095935" y="4155767"/>
            <a:ext cx="6096000" cy="636010"/>
          </a:xfrm>
          <a:prstGeom prst="wedgeRoundRectCallout">
            <a:avLst>
              <a:gd name="adj1" fmla="val -55150"/>
              <a:gd name="adj2" fmla="val -14848"/>
              <a:gd name="adj3" fmla="val 16667"/>
            </a:avLst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The volume of this 3D shape is 8 cubes.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3010300" y="5194540"/>
                <a:ext cx="283993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Volume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 cubes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0300" y="5194540"/>
                <a:ext cx="2839936" cy="523220"/>
              </a:xfrm>
              <a:prstGeom prst="rect">
                <a:avLst/>
              </a:prstGeom>
              <a:blipFill>
                <a:blip r:embed="rId9"/>
                <a:stretch>
                  <a:fillRect l="-4506" t="-10465" r="-300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053658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8" grpId="1"/>
      <p:bldP spid="2" grpId="0" animBg="1"/>
      <p:bldP spid="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6" name="Group 315"/>
          <p:cNvGrpSpPr/>
          <p:nvPr/>
        </p:nvGrpSpPr>
        <p:grpSpPr>
          <a:xfrm>
            <a:off x="1583592" y="2638204"/>
            <a:ext cx="1139833" cy="2086007"/>
            <a:chOff x="974581" y="3238210"/>
            <a:chExt cx="1139833" cy="2086007"/>
          </a:xfrm>
        </p:grpSpPr>
        <p:pic>
          <p:nvPicPr>
            <p:cNvPr id="317" name="Picture 3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4581" y="3960174"/>
              <a:ext cx="779027" cy="1100572"/>
            </a:xfrm>
            <a:prstGeom prst="rect">
              <a:avLst/>
            </a:prstGeom>
          </p:spPr>
        </p:pic>
        <p:pic>
          <p:nvPicPr>
            <p:cNvPr id="318" name="Picture 3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5387" y="4223645"/>
              <a:ext cx="779027" cy="1100572"/>
            </a:xfrm>
            <a:prstGeom prst="rect">
              <a:avLst/>
            </a:prstGeom>
          </p:spPr>
        </p:pic>
        <p:pic>
          <p:nvPicPr>
            <p:cNvPr id="319" name="Picture 3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4581" y="3611387"/>
              <a:ext cx="779027" cy="1100572"/>
            </a:xfrm>
            <a:prstGeom prst="rect">
              <a:avLst/>
            </a:prstGeom>
          </p:spPr>
        </p:pic>
        <p:pic>
          <p:nvPicPr>
            <p:cNvPr id="320" name="Picture 3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5387" y="3855971"/>
              <a:ext cx="779027" cy="1100572"/>
            </a:xfrm>
            <a:prstGeom prst="rect">
              <a:avLst/>
            </a:prstGeom>
          </p:spPr>
        </p:pic>
        <p:pic>
          <p:nvPicPr>
            <p:cNvPr id="321" name="Picture 32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327" y="3238210"/>
              <a:ext cx="779027" cy="1100572"/>
            </a:xfrm>
            <a:prstGeom prst="rect">
              <a:avLst/>
            </a:prstGeom>
          </p:spPr>
        </p:pic>
        <p:pic>
          <p:nvPicPr>
            <p:cNvPr id="322" name="Picture 3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5387" y="3480396"/>
              <a:ext cx="779027" cy="1100572"/>
            </a:xfrm>
            <a:prstGeom prst="rect">
              <a:avLst/>
            </a:prstGeom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8399" y="1448638"/>
            <a:ext cx="3788226" cy="4048125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3737542" y="3637184"/>
            <a:ext cx="203744" cy="10277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3733155" y="3830806"/>
            <a:ext cx="203744" cy="10277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V="1">
            <a:off x="3944544" y="3739958"/>
            <a:ext cx="0" cy="20290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flipV="1">
            <a:off x="3737542" y="3644551"/>
            <a:ext cx="0" cy="20290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flipV="1">
            <a:off x="3938028" y="3644370"/>
            <a:ext cx="210260" cy="9497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V="1">
            <a:off x="3936399" y="3834707"/>
            <a:ext cx="210260" cy="9497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V="1">
            <a:off x="4135597" y="3638505"/>
            <a:ext cx="0" cy="20290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Straight Connector 208"/>
          <p:cNvCxnSpPr/>
          <p:nvPr/>
        </p:nvCxnSpPr>
        <p:spPr>
          <a:xfrm flipV="1">
            <a:off x="3727768" y="3537526"/>
            <a:ext cx="210260" cy="9497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0" name="Straight Connector 209"/>
          <p:cNvCxnSpPr/>
          <p:nvPr/>
        </p:nvCxnSpPr>
        <p:spPr>
          <a:xfrm>
            <a:off x="3931853" y="3534410"/>
            <a:ext cx="203744" cy="10277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>
            <a:off x="3725443" y="3042917"/>
            <a:ext cx="820308" cy="1005969"/>
            <a:chOff x="3749545" y="2566275"/>
            <a:chExt cx="820308" cy="1005969"/>
          </a:xfrm>
        </p:grpSpPr>
        <p:cxnSp>
          <p:nvCxnSpPr>
            <p:cNvPr id="194" name="Straight Connector 193"/>
            <p:cNvCxnSpPr>
              <a:cxnSpLocks/>
            </p:cNvCxnSpPr>
            <p:nvPr/>
          </p:nvCxnSpPr>
          <p:spPr>
            <a:xfrm flipV="1">
              <a:off x="3955849" y="2861426"/>
              <a:ext cx="1996" cy="190145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>
              <a:off x="3947416" y="3256399"/>
              <a:ext cx="203744" cy="102774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flipV="1">
              <a:off x="3951803" y="3051571"/>
              <a:ext cx="1001" cy="221479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>
              <a:off x="3963743" y="2653818"/>
              <a:ext cx="203744" cy="102774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flipV="1">
              <a:off x="3947416" y="2566891"/>
              <a:ext cx="210260" cy="94972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Straight Connector 230"/>
            <p:cNvCxnSpPr/>
            <p:nvPr/>
          </p:nvCxnSpPr>
          <p:spPr>
            <a:xfrm flipV="1">
              <a:off x="4156638" y="2661620"/>
              <a:ext cx="210260" cy="94972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Straight Connector 232"/>
            <p:cNvCxnSpPr/>
            <p:nvPr/>
          </p:nvCxnSpPr>
          <p:spPr>
            <a:xfrm>
              <a:off x="4165950" y="2566275"/>
              <a:ext cx="203744" cy="102774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flipV="1">
              <a:off x="4358464" y="2956599"/>
              <a:ext cx="210260" cy="94972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>
              <a:cxnSpLocks/>
            </p:cNvCxnSpPr>
            <p:nvPr/>
          </p:nvCxnSpPr>
          <p:spPr>
            <a:xfrm flipH="1" flipV="1">
              <a:off x="4556033" y="2963091"/>
              <a:ext cx="1129" cy="227087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flipV="1">
              <a:off x="4358757" y="3057840"/>
              <a:ext cx="0" cy="202906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flipV="1">
              <a:off x="4359593" y="3178343"/>
              <a:ext cx="210260" cy="94972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flipV="1">
              <a:off x="4357964" y="3368680"/>
              <a:ext cx="210260" cy="94972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flipV="1">
              <a:off x="4557162" y="3172478"/>
              <a:ext cx="0" cy="202906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>
              <a:off x="4155448" y="2761224"/>
              <a:ext cx="203744" cy="102774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flipV="1">
              <a:off x="4356335" y="2771675"/>
              <a:ext cx="210260" cy="94972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flipV="1">
              <a:off x="4556033" y="2766050"/>
              <a:ext cx="0" cy="202906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>
              <a:off x="4359593" y="2666961"/>
              <a:ext cx="203744" cy="102774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flipV="1">
              <a:off x="4358757" y="2861457"/>
              <a:ext cx="0" cy="202906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Straight Connector 274"/>
            <p:cNvCxnSpPr/>
            <p:nvPr/>
          </p:nvCxnSpPr>
          <p:spPr>
            <a:xfrm>
              <a:off x="3752803" y="2948797"/>
              <a:ext cx="203744" cy="102774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Straight Connector 275"/>
            <p:cNvCxnSpPr/>
            <p:nvPr/>
          </p:nvCxnSpPr>
          <p:spPr>
            <a:xfrm flipV="1">
              <a:off x="3752803" y="2956164"/>
              <a:ext cx="0" cy="202906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>
              <a:off x="3753932" y="3158184"/>
              <a:ext cx="203744" cy="102774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Straight Connector 278"/>
            <p:cNvCxnSpPr/>
            <p:nvPr/>
          </p:nvCxnSpPr>
          <p:spPr>
            <a:xfrm>
              <a:off x="3749545" y="3351806"/>
              <a:ext cx="203744" cy="102774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Straight Connector 279"/>
            <p:cNvCxnSpPr/>
            <p:nvPr/>
          </p:nvCxnSpPr>
          <p:spPr>
            <a:xfrm flipV="1">
              <a:off x="3955849" y="3260958"/>
              <a:ext cx="0" cy="202906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Straight Connector 280"/>
            <p:cNvCxnSpPr/>
            <p:nvPr/>
          </p:nvCxnSpPr>
          <p:spPr>
            <a:xfrm flipV="1">
              <a:off x="3753932" y="3165551"/>
              <a:ext cx="0" cy="202906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281"/>
            <p:cNvCxnSpPr/>
            <p:nvPr/>
          </p:nvCxnSpPr>
          <p:spPr>
            <a:xfrm>
              <a:off x="3754805" y="2751272"/>
              <a:ext cx="203744" cy="102774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flipV="1">
              <a:off x="3752803" y="2756481"/>
              <a:ext cx="0" cy="202906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283"/>
            <p:cNvCxnSpPr/>
            <p:nvPr/>
          </p:nvCxnSpPr>
          <p:spPr>
            <a:xfrm flipV="1">
              <a:off x="3749545" y="2662298"/>
              <a:ext cx="210260" cy="94972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Straight Connector 284"/>
            <p:cNvCxnSpPr/>
            <p:nvPr/>
          </p:nvCxnSpPr>
          <p:spPr>
            <a:xfrm flipV="1">
              <a:off x="3950660" y="2756481"/>
              <a:ext cx="210260" cy="94972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Straight Connector 287"/>
            <p:cNvCxnSpPr/>
            <p:nvPr/>
          </p:nvCxnSpPr>
          <p:spPr>
            <a:xfrm>
              <a:off x="3960107" y="3057177"/>
              <a:ext cx="203744" cy="102774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flipV="1">
              <a:off x="4160593" y="3064363"/>
              <a:ext cx="210260" cy="94972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Straight Connector 292"/>
            <p:cNvCxnSpPr/>
            <p:nvPr/>
          </p:nvCxnSpPr>
          <p:spPr>
            <a:xfrm>
              <a:off x="3956849" y="3460186"/>
              <a:ext cx="203744" cy="102774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flipV="1">
              <a:off x="4168238" y="3369338"/>
              <a:ext cx="0" cy="202906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Straight Connector 294"/>
            <p:cNvCxnSpPr/>
            <p:nvPr/>
          </p:nvCxnSpPr>
          <p:spPr>
            <a:xfrm flipV="1">
              <a:off x="4161722" y="3273750"/>
              <a:ext cx="210260" cy="94972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Straight Connector 295"/>
            <p:cNvCxnSpPr>
              <a:cxnSpLocks/>
            </p:cNvCxnSpPr>
            <p:nvPr/>
          </p:nvCxnSpPr>
          <p:spPr>
            <a:xfrm flipV="1">
              <a:off x="4160093" y="3463430"/>
              <a:ext cx="199099" cy="95629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Straight Connector 299"/>
            <p:cNvCxnSpPr/>
            <p:nvPr/>
          </p:nvCxnSpPr>
          <p:spPr>
            <a:xfrm flipV="1">
              <a:off x="4152190" y="2868119"/>
              <a:ext cx="210260" cy="94972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Straight Connector 302"/>
            <p:cNvCxnSpPr>
              <a:cxnSpLocks/>
            </p:cNvCxnSpPr>
            <p:nvPr/>
          </p:nvCxnSpPr>
          <p:spPr>
            <a:xfrm flipV="1">
              <a:off x="4160886" y="2962910"/>
              <a:ext cx="2965" cy="227268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Straight Connector 303"/>
            <p:cNvCxnSpPr/>
            <p:nvPr/>
          </p:nvCxnSpPr>
          <p:spPr>
            <a:xfrm>
              <a:off x="3962930" y="2858305"/>
              <a:ext cx="203744" cy="102774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04"/>
            <p:cNvCxnSpPr/>
            <p:nvPr/>
          </p:nvCxnSpPr>
          <p:spPr>
            <a:xfrm flipV="1">
              <a:off x="4361722" y="3250353"/>
              <a:ext cx="0" cy="202906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05"/>
            <p:cNvCxnSpPr/>
            <p:nvPr/>
          </p:nvCxnSpPr>
          <p:spPr>
            <a:xfrm flipV="1">
              <a:off x="4160886" y="3154946"/>
              <a:ext cx="0" cy="202906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11" name="Picture 3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46017" y="305816"/>
            <a:ext cx="747045" cy="747045"/>
          </a:xfrm>
          <a:prstGeom prst="rect">
            <a:avLst/>
          </a:prstGeom>
        </p:spPr>
      </p:pic>
      <p:sp>
        <p:nvSpPr>
          <p:cNvPr id="312" name="TextBox 311"/>
          <p:cNvSpPr txBox="1"/>
          <p:nvPr/>
        </p:nvSpPr>
        <p:spPr>
          <a:xfrm>
            <a:off x="5724403" y="44850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13" name="TextBox 312"/>
          <p:cNvSpPr txBox="1"/>
          <p:nvPr/>
        </p:nvSpPr>
        <p:spPr>
          <a:xfrm>
            <a:off x="833983" y="981075"/>
            <a:ext cx="74194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cubes are needed to make the cuboid?	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1264009" y="2883879"/>
            <a:ext cx="1117888" cy="2080551"/>
            <a:chOff x="974581" y="3245525"/>
            <a:chExt cx="1117888" cy="2080551"/>
          </a:xfrm>
        </p:grpSpPr>
        <p:pic>
          <p:nvPicPr>
            <p:cNvPr id="307" name="Picture 30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4581" y="3989434"/>
              <a:ext cx="779027" cy="1100572"/>
            </a:xfrm>
            <a:prstGeom prst="rect">
              <a:avLst/>
            </a:prstGeom>
          </p:spPr>
        </p:pic>
        <p:pic>
          <p:nvPicPr>
            <p:cNvPr id="308" name="Picture 30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13442" y="4225504"/>
              <a:ext cx="779027" cy="1100572"/>
            </a:xfrm>
            <a:prstGeom prst="rect">
              <a:avLst/>
            </a:prstGeom>
          </p:spPr>
        </p:pic>
        <p:pic>
          <p:nvPicPr>
            <p:cNvPr id="309" name="Picture 30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4581" y="3618702"/>
              <a:ext cx="779027" cy="1100572"/>
            </a:xfrm>
            <a:prstGeom prst="rect">
              <a:avLst/>
            </a:prstGeom>
          </p:spPr>
        </p:pic>
        <p:pic>
          <p:nvPicPr>
            <p:cNvPr id="310" name="Picture 30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13442" y="3853573"/>
              <a:ext cx="779027" cy="1100572"/>
            </a:xfrm>
            <a:prstGeom prst="rect">
              <a:avLst/>
            </a:prstGeom>
          </p:spPr>
        </p:pic>
        <p:pic>
          <p:nvPicPr>
            <p:cNvPr id="314" name="Picture 3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4581" y="3245525"/>
              <a:ext cx="779027" cy="1100572"/>
            </a:xfrm>
            <a:prstGeom prst="rect">
              <a:avLst/>
            </a:prstGeom>
          </p:spPr>
        </p:pic>
        <p:pic>
          <p:nvPicPr>
            <p:cNvPr id="315" name="Picture 3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13442" y="3483454"/>
              <a:ext cx="779027" cy="1100572"/>
            </a:xfrm>
            <a:prstGeom prst="rect">
              <a:avLst/>
            </a:prstGeom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23" name="TextBox 322"/>
              <p:cNvSpPr txBox="1"/>
              <p:nvPr/>
            </p:nvSpPr>
            <p:spPr>
              <a:xfrm>
                <a:off x="2969255" y="4731848"/>
                <a:ext cx="337471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Volume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 cubes </a:t>
                </a:r>
              </a:p>
            </p:txBody>
          </p:sp>
        </mc:Choice>
        <mc:Fallback xmlns="">
          <p:sp>
            <p:nvSpPr>
              <p:cNvPr id="323" name="TextBox 3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9255" y="4731848"/>
                <a:ext cx="3374715" cy="523220"/>
              </a:xfrm>
              <a:prstGeom prst="rect">
                <a:avLst/>
              </a:prstGeom>
              <a:blipFill>
                <a:blip r:embed="rId8"/>
                <a:stretch>
                  <a:fillRect t="-10465" r="-36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8" name="Straight Arrow Connector 327"/>
          <p:cNvCxnSpPr>
            <a:cxnSpLocks/>
          </p:cNvCxnSpPr>
          <p:nvPr/>
        </p:nvCxnSpPr>
        <p:spPr>
          <a:xfrm>
            <a:off x="3885082" y="3960167"/>
            <a:ext cx="220112" cy="122975"/>
          </a:xfrm>
          <a:prstGeom prst="straightConnector1">
            <a:avLst/>
          </a:prstGeom>
          <a:ln w="12700">
            <a:solidFill>
              <a:schemeClr val="tx1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1" name="TextBox 330"/>
          <p:cNvSpPr txBox="1"/>
          <p:nvPr/>
        </p:nvSpPr>
        <p:spPr>
          <a:xfrm>
            <a:off x="3503695" y="3921720"/>
            <a:ext cx="6158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1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2" name="TextBox 331"/>
              <p:cNvSpPr txBox="1"/>
              <p:nvPr/>
            </p:nvSpPr>
            <p:spPr>
              <a:xfrm>
                <a:off x="2945154" y="5604268"/>
                <a:ext cx="337471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</a:rPr>
                  <a:t>Volume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12 cm³</a:t>
                </a:r>
              </a:p>
            </p:txBody>
          </p:sp>
        </mc:Choice>
        <mc:Fallback xmlns="">
          <p:sp>
            <p:nvSpPr>
              <p:cNvPr id="332" name="TextBox 3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5154" y="5604268"/>
                <a:ext cx="3374715" cy="523220"/>
              </a:xfrm>
              <a:prstGeom prst="rect">
                <a:avLst/>
              </a:prstGeom>
              <a:blipFill>
                <a:blip r:embed="rId9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954360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2" grpId="0"/>
      <p:bldP spid="312" grpId="1"/>
      <p:bldP spid="313" grpId="0"/>
      <p:bldP spid="323" grpId="0"/>
      <p:bldP spid="331" grpId="0"/>
      <p:bldP spid="3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10702136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4.3|3.5|4.6|3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2.3|2.7|6.4|1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1.8|4.3|2|1.9|2.8|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7.7|9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2.7|4.5|3.5|11.1|2.2|7.7|0.7|1.1|3.3|2.3|5.3|7.1|1.5|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1|0.6|0.8|0.8|0.9|10.9|4.9|2.1|10.7|3.3|9.5|4.9|6|2.1|12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6D85ED0-C9E3-4B6E-B0FB-E0E23461D4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documentManagement/types"/>
    <ds:schemaRef ds:uri="http://www.w3.org/XML/1998/namespace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purl.org/dc/dcmitype/"/>
    <ds:schemaRef ds:uri="cee99ee9-287b-4f9a-957c-ba5ae7375c9a"/>
    <ds:schemaRef ds:uri="522d4c35-b548-4432-90ae-af4376e1c4b4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15901</TotalTime>
  <Words>179</Words>
  <Application>Microsoft Office PowerPoint</Application>
  <PresentationFormat>On-screen Show (4:3)</PresentationFormat>
  <Paragraphs>52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1 - 2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636</cp:revision>
  <dcterms:created xsi:type="dcterms:W3CDTF">2019-07-05T11:02:13Z</dcterms:created>
  <dcterms:modified xsi:type="dcterms:W3CDTF">2021-02-04T17:29:09Z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